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Fira Sans Extra Condensed"/>
      <p:regular r:id="rId28"/>
      <p:bold r:id="rId29"/>
      <p:italic r:id="rId30"/>
      <p:boldItalic r:id="rId31"/>
    </p:embeddedFont>
    <p:embeddedFont>
      <p:font typeface="Fira Sans Extra Condensed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FiraSansExtraCondense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Italic.fntdata"/><Relationship Id="rId30" Type="http://schemas.openxmlformats.org/officeDocument/2006/relationships/font" Target="fonts/FiraSansExtraCondensed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SemiBold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SemiBold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42de1c253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42de1c253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8ec9f6c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8ec9f6c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24412b445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24412b445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8ec9f6c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8ec9f6c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265b4f17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265b4f17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2856e60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2856e6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24412b445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24412b445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24412b445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24412b445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24412b445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24412b445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24412b445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24412b445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42de1c25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42de1c25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be7b9546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be7b9546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265b4f17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265b4f17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265b4f17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265b4f17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265b4f17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265b4f17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265b4f17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265b4f17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265b4f175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265b4f17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4c0445b1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4c0445b1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ruddygunawan/per-capita-income-by-county-2021-vs-education" TargetMode="External"/><Relationship Id="rId4" Type="http://schemas.openxmlformats.org/officeDocument/2006/relationships/hyperlink" Target="https://worldpopulationreview.com/state-rankings/cost-of-living-index-by-stat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262725" y="178700"/>
            <a:ext cx="87510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Drawing Conclusions: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Education Impacts Income Across the United States</a:t>
            </a: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43" name="Google Shape;43;p13"/>
          <p:cNvGrpSpPr/>
          <p:nvPr/>
        </p:nvGrpSpPr>
        <p:grpSpPr>
          <a:xfrm>
            <a:off x="2763921" y="1023625"/>
            <a:ext cx="3430766" cy="3479413"/>
            <a:chOff x="4431001" y="-1175"/>
            <a:chExt cx="4273500" cy="4733251"/>
          </a:xfrm>
        </p:grpSpPr>
        <p:sp>
          <p:nvSpPr>
            <p:cNvPr id="44" name="Google Shape;44;p13"/>
            <p:cNvSpPr/>
            <p:nvPr/>
          </p:nvSpPr>
          <p:spPr>
            <a:xfrm>
              <a:off x="4431001" y="435152"/>
              <a:ext cx="4273500" cy="42732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3"/>
            <p:cNvSpPr/>
            <p:nvPr/>
          </p:nvSpPr>
          <p:spPr>
            <a:xfrm>
              <a:off x="7290100" y="2379308"/>
              <a:ext cx="390811" cy="686966"/>
            </a:xfrm>
            <a:custGeom>
              <a:rect b="b" l="l" r="r" t="t"/>
              <a:pathLst>
                <a:path extrusionOk="0" h="10172" w="5787">
                  <a:moveTo>
                    <a:pt x="2718" y="1"/>
                  </a:moveTo>
                  <a:lnTo>
                    <a:pt x="2368" y="496"/>
                  </a:lnTo>
                  <a:lnTo>
                    <a:pt x="4071" y="1740"/>
                  </a:lnTo>
                  <a:lnTo>
                    <a:pt x="4228" y="1861"/>
                  </a:lnTo>
                  <a:lnTo>
                    <a:pt x="4373" y="1982"/>
                  </a:lnTo>
                  <a:lnTo>
                    <a:pt x="4506" y="2127"/>
                  </a:lnTo>
                  <a:lnTo>
                    <a:pt x="4627" y="2272"/>
                  </a:lnTo>
                  <a:lnTo>
                    <a:pt x="4748" y="2417"/>
                  </a:lnTo>
                  <a:lnTo>
                    <a:pt x="4844" y="2586"/>
                  </a:lnTo>
                  <a:lnTo>
                    <a:pt x="4941" y="2743"/>
                  </a:lnTo>
                  <a:lnTo>
                    <a:pt x="5025" y="2924"/>
                  </a:lnTo>
                  <a:lnTo>
                    <a:pt x="5098" y="3093"/>
                  </a:lnTo>
                  <a:lnTo>
                    <a:pt x="5158" y="3274"/>
                  </a:lnTo>
                  <a:lnTo>
                    <a:pt x="5207" y="3455"/>
                  </a:lnTo>
                  <a:lnTo>
                    <a:pt x="5243" y="3649"/>
                  </a:lnTo>
                  <a:lnTo>
                    <a:pt x="5267" y="3842"/>
                  </a:lnTo>
                  <a:lnTo>
                    <a:pt x="5267" y="4035"/>
                  </a:lnTo>
                  <a:lnTo>
                    <a:pt x="5267" y="4229"/>
                  </a:lnTo>
                  <a:lnTo>
                    <a:pt x="5255" y="4422"/>
                  </a:lnTo>
                  <a:lnTo>
                    <a:pt x="5001" y="6717"/>
                  </a:lnTo>
                  <a:lnTo>
                    <a:pt x="4977" y="6874"/>
                  </a:lnTo>
                  <a:lnTo>
                    <a:pt x="4941" y="7019"/>
                  </a:lnTo>
                  <a:lnTo>
                    <a:pt x="4917" y="7176"/>
                  </a:lnTo>
                  <a:lnTo>
                    <a:pt x="4868" y="7321"/>
                  </a:lnTo>
                  <a:lnTo>
                    <a:pt x="4760" y="7611"/>
                  </a:lnTo>
                  <a:lnTo>
                    <a:pt x="4639" y="7889"/>
                  </a:lnTo>
                  <a:lnTo>
                    <a:pt x="4482" y="8142"/>
                  </a:lnTo>
                  <a:lnTo>
                    <a:pt x="4313" y="8396"/>
                  </a:lnTo>
                  <a:lnTo>
                    <a:pt x="4119" y="8626"/>
                  </a:lnTo>
                  <a:lnTo>
                    <a:pt x="3902" y="8831"/>
                  </a:lnTo>
                  <a:lnTo>
                    <a:pt x="3673" y="9012"/>
                  </a:lnTo>
                  <a:lnTo>
                    <a:pt x="3419" y="9181"/>
                  </a:lnTo>
                  <a:lnTo>
                    <a:pt x="3165" y="9326"/>
                  </a:lnTo>
                  <a:lnTo>
                    <a:pt x="2887" y="9447"/>
                  </a:lnTo>
                  <a:lnTo>
                    <a:pt x="2597" y="9544"/>
                  </a:lnTo>
                  <a:lnTo>
                    <a:pt x="2295" y="9616"/>
                  </a:lnTo>
                  <a:lnTo>
                    <a:pt x="2150" y="9640"/>
                  </a:lnTo>
                  <a:lnTo>
                    <a:pt x="1993" y="9665"/>
                  </a:lnTo>
                  <a:lnTo>
                    <a:pt x="1836" y="9677"/>
                  </a:lnTo>
                  <a:lnTo>
                    <a:pt x="194" y="9677"/>
                  </a:lnTo>
                  <a:lnTo>
                    <a:pt x="0" y="10063"/>
                  </a:lnTo>
                  <a:lnTo>
                    <a:pt x="5183" y="10172"/>
                  </a:lnTo>
                  <a:lnTo>
                    <a:pt x="5774" y="4325"/>
                  </a:lnTo>
                  <a:lnTo>
                    <a:pt x="5787" y="4108"/>
                  </a:lnTo>
                  <a:lnTo>
                    <a:pt x="5787" y="3890"/>
                  </a:lnTo>
                  <a:lnTo>
                    <a:pt x="5774" y="3685"/>
                  </a:lnTo>
                  <a:lnTo>
                    <a:pt x="5750" y="3468"/>
                  </a:lnTo>
                  <a:lnTo>
                    <a:pt x="5702" y="3262"/>
                  </a:lnTo>
                  <a:lnTo>
                    <a:pt x="5654" y="3057"/>
                  </a:lnTo>
                  <a:lnTo>
                    <a:pt x="5593" y="2864"/>
                  </a:lnTo>
                  <a:lnTo>
                    <a:pt x="5509" y="2658"/>
                  </a:lnTo>
                  <a:lnTo>
                    <a:pt x="5424" y="2477"/>
                  </a:lnTo>
                  <a:lnTo>
                    <a:pt x="5315" y="2284"/>
                  </a:lnTo>
                  <a:lnTo>
                    <a:pt x="5207" y="2115"/>
                  </a:lnTo>
                  <a:lnTo>
                    <a:pt x="5074" y="1933"/>
                  </a:lnTo>
                  <a:lnTo>
                    <a:pt x="4941" y="1776"/>
                  </a:lnTo>
                  <a:lnTo>
                    <a:pt x="4796" y="1619"/>
                  </a:lnTo>
                  <a:lnTo>
                    <a:pt x="4639" y="1474"/>
                  </a:lnTo>
                  <a:lnTo>
                    <a:pt x="4470" y="1341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7252552" y="1776448"/>
              <a:ext cx="298629" cy="1134858"/>
            </a:xfrm>
            <a:custGeom>
              <a:rect b="b" l="l" r="r" t="t"/>
              <a:pathLst>
                <a:path extrusionOk="0" h="16804" w="4422">
                  <a:moveTo>
                    <a:pt x="3431" y="1"/>
                  </a:moveTo>
                  <a:lnTo>
                    <a:pt x="1" y="16804"/>
                  </a:lnTo>
                  <a:lnTo>
                    <a:pt x="97" y="16719"/>
                  </a:lnTo>
                  <a:lnTo>
                    <a:pt x="218" y="16610"/>
                  </a:lnTo>
                  <a:lnTo>
                    <a:pt x="375" y="16453"/>
                  </a:lnTo>
                  <a:lnTo>
                    <a:pt x="568" y="16248"/>
                  </a:lnTo>
                  <a:lnTo>
                    <a:pt x="798" y="15982"/>
                  </a:lnTo>
                  <a:lnTo>
                    <a:pt x="1052" y="15668"/>
                  </a:lnTo>
                  <a:lnTo>
                    <a:pt x="1329" y="15282"/>
                  </a:lnTo>
                  <a:lnTo>
                    <a:pt x="1619" y="14835"/>
                  </a:lnTo>
                  <a:lnTo>
                    <a:pt x="1933" y="14315"/>
                  </a:lnTo>
                  <a:lnTo>
                    <a:pt x="2247" y="13735"/>
                  </a:lnTo>
                  <a:lnTo>
                    <a:pt x="2404" y="13409"/>
                  </a:lnTo>
                  <a:lnTo>
                    <a:pt x="2574" y="13071"/>
                  </a:lnTo>
                  <a:lnTo>
                    <a:pt x="2731" y="12721"/>
                  </a:lnTo>
                  <a:lnTo>
                    <a:pt x="2900" y="12346"/>
                  </a:lnTo>
                  <a:lnTo>
                    <a:pt x="3057" y="11948"/>
                  </a:lnTo>
                  <a:lnTo>
                    <a:pt x="3214" y="11525"/>
                  </a:lnTo>
                  <a:lnTo>
                    <a:pt x="3371" y="11090"/>
                  </a:lnTo>
                  <a:lnTo>
                    <a:pt x="3528" y="10631"/>
                  </a:lnTo>
                  <a:lnTo>
                    <a:pt x="3673" y="10148"/>
                  </a:lnTo>
                  <a:lnTo>
                    <a:pt x="3818" y="9652"/>
                  </a:lnTo>
                  <a:lnTo>
                    <a:pt x="3951" y="9145"/>
                  </a:lnTo>
                  <a:lnTo>
                    <a:pt x="4071" y="8638"/>
                  </a:lnTo>
                  <a:lnTo>
                    <a:pt x="4168" y="8154"/>
                  </a:lnTo>
                  <a:lnTo>
                    <a:pt x="4253" y="7671"/>
                  </a:lnTo>
                  <a:lnTo>
                    <a:pt x="4313" y="7200"/>
                  </a:lnTo>
                  <a:lnTo>
                    <a:pt x="4361" y="6729"/>
                  </a:lnTo>
                  <a:lnTo>
                    <a:pt x="4386" y="6282"/>
                  </a:lnTo>
                  <a:lnTo>
                    <a:pt x="4410" y="5835"/>
                  </a:lnTo>
                  <a:lnTo>
                    <a:pt x="4422" y="5412"/>
                  </a:lnTo>
                  <a:lnTo>
                    <a:pt x="4410" y="4990"/>
                  </a:lnTo>
                  <a:lnTo>
                    <a:pt x="4398" y="4591"/>
                  </a:lnTo>
                  <a:lnTo>
                    <a:pt x="4373" y="4192"/>
                  </a:lnTo>
                  <a:lnTo>
                    <a:pt x="4337" y="3818"/>
                  </a:lnTo>
                  <a:lnTo>
                    <a:pt x="4301" y="3455"/>
                  </a:lnTo>
                  <a:lnTo>
                    <a:pt x="4253" y="3105"/>
                  </a:lnTo>
                  <a:lnTo>
                    <a:pt x="4204" y="2779"/>
                  </a:lnTo>
                  <a:lnTo>
                    <a:pt x="4084" y="2163"/>
                  </a:lnTo>
                  <a:lnTo>
                    <a:pt x="3963" y="1619"/>
                  </a:lnTo>
                  <a:lnTo>
                    <a:pt x="3830" y="1136"/>
                  </a:lnTo>
                  <a:lnTo>
                    <a:pt x="3709" y="737"/>
                  </a:lnTo>
                  <a:lnTo>
                    <a:pt x="3600" y="423"/>
                  </a:lnTo>
                  <a:lnTo>
                    <a:pt x="3504" y="194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6196150" y="3679640"/>
              <a:ext cx="58753" cy="833044"/>
            </a:xfrm>
            <a:custGeom>
              <a:rect b="b" l="l" r="r" t="t"/>
              <a:pathLst>
                <a:path extrusionOk="0" h="12335" w="870">
                  <a:moveTo>
                    <a:pt x="0" y="1"/>
                  </a:moveTo>
                  <a:lnTo>
                    <a:pt x="0" y="12335"/>
                  </a:lnTo>
                  <a:lnTo>
                    <a:pt x="870" y="1233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6225459" y="4497928"/>
              <a:ext cx="292146" cy="192542"/>
            </a:xfrm>
            <a:custGeom>
              <a:rect b="b" l="l" r="r" t="t"/>
              <a:pathLst>
                <a:path extrusionOk="0" h="2851" w="4326">
                  <a:moveTo>
                    <a:pt x="1" y="0"/>
                  </a:moveTo>
                  <a:lnTo>
                    <a:pt x="1" y="1377"/>
                  </a:lnTo>
                  <a:lnTo>
                    <a:pt x="3794" y="2851"/>
                  </a:lnTo>
                  <a:lnTo>
                    <a:pt x="4326" y="2597"/>
                  </a:lnTo>
                  <a:lnTo>
                    <a:pt x="4326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6459592" y="4614556"/>
              <a:ext cx="116764" cy="117511"/>
            </a:xfrm>
            <a:custGeom>
              <a:rect b="b" l="l" r="r" t="t"/>
              <a:pathLst>
                <a:path extrusionOk="0" h="1740" w="1729">
                  <a:moveTo>
                    <a:pt x="859" y="1"/>
                  </a:moveTo>
                  <a:lnTo>
                    <a:pt x="774" y="13"/>
                  </a:lnTo>
                  <a:lnTo>
                    <a:pt x="689" y="25"/>
                  </a:lnTo>
                  <a:lnTo>
                    <a:pt x="605" y="37"/>
                  </a:lnTo>
                  <a:lnTo>
                    <a:pt x="520" y="73"/>
                  </a:lnTo>
                  <a:lnTo>
                    <a:pt x="448" y="109"/>
                  </a:lnTo>
                  <a:lnTo>
                    <a:pt x="375" y="145"/>
                  </a:lnTo>
                  <a:lnTo>
                    <a:pt x="315" y="206"/>
                  </a:lnTo>
                  <a:lnTo>
                    <a:pt x="255" y="254"/>
                  </a:lnTo>
                  <a:lnTo>
                    <a:pt x="194" y="315"/>
                  </a:lnTo>
                  <a:lnTo>
                    <a:pt x="146" y="387"/>
                  </a:lnTo>
                  <a:lnTo>
                    <a:pt x="98" y="460"/>
                  </a:lnTo>
                  <a:lnTo>
                    <a:pt x="61" y="532"/>
                  </a:lnTo>
                  <a:lnTo>
                    <a:pt x="37" y="617"/>
                  </a:lnTo>
                  <a:lnTo>
                    <a:pt x="13" y="689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1" y="955"/>
                  </a:lnTo>
                  <a:lnTo>
                    <a:pt x="13" y="1039"/>
                  </a:lnTo>
                  <a:lnTo>
                    <a:pt x="37" y="1124"/>
                  </a:lnTo>
                  <a:lnTo>
                    <a:pt x="61" y="1208"/>
                  </a:lnTo>
                  <a:lnTo>
                    <a:pt x="98" y="1281"/>
                  </a:lnTo>
                  <a:lnTo>
                    <a:pt x="146" y="1353"/>
                  </a:lnTo>
                  <a:lnTo>
                    <a:pt x="194" y="1414"/>
                  </a:lnTo>
                  <a:lnTo>
                    <a:pt x="255" y="1486"/>
                  </a:lnTo>
                  <a:lnTo>
                    <a:pt x="315" y="1535"/>
                  </a:lnTo>
                  <a:lnTo>
                    <a:pt x="375" y="1583"/>
                  </a:lnTo>
                  <a:lnTo>
                    <a:pt x="448" y="1631"/>
                  </a:lnTo>
                  <a:lnTo>
                    <a:pt x="520" y="1668"/>
                  </a:lnTo>
                  <a:lnTo>
                    <a:pt x="605" y="1692"/>
                  </a:lnTo>
                  <a:lnTo>
                    <a:pt x="689" y="1716"/>
                  </a:lnTo>
                  <a:lnTo>
                    <a:pt x="774" y="1728"/>
                  </a:lnTo>
                  <a:lnTo>
                    <a:pt x="859" y="1740"/>
                  </a:lnTo>
                  <a:lnTo>
                    <a:pt x="955" y="1728"/>
                  </a:lnTo>
                  <a:lnTo>
                    <a:pt x="1040" y="1716"/>
                  </a:lnTo>
                  <a:lnTo>
                    <a:pt x="1124" y="1692"/>
                  </a:lnTo>
                  <a:lnTo>
                    <a:pt x="1197" y="1668"/>
                  </a:lnTo>
                  <a:lnTo>
                    <a:pt x="1269" y="1631"/>
                  </a:lnTo>
                  <a:lnTo>
                    <a:pt x="1342" y="1583"/>
                  </a:lnTo>
                  <a:lnTo>
                    <a:pt x="1414" y="1535"/>
                  </a:lnTo>
                  <a:lnTo>
                    <a:pt x="1475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20" y="1281"/>
                  </a:lnTo>
                  <a:lnTo>
                    <a:pt x="1656" y="1208"/>
                  </a:lnTo>
                  <a:lnTo>
                    <a:pt x="1692" y="1124"/>
                  </a:lnTo>
                  <a:lnTo>
                    <a:pt x="1704" y="1039"/>
                  </a:lnTo>
                  <a:lnTo>
                    <a:pt x="1728" y="955"/>
                  </a:lnTo>
                  <a:lnTo>
                    <a:pt x="1728" y="870"/>
                  </a:lnTo>
                  <a:lnTo>
                    <a:pt x="1728" y="786"/>
                  </a:lnTo>
                  <a:lnTo>
                    <a:pt x="1704" y="689"/>
                  </a:lnTo>
                  <a:lnTo>
                    <a:pt x="1692" y="617"/>
                  </a:lnTo>
                  <a:lnTo>
                    <a:pt x="1656" y="532"/>
                  </a:lnTo>
                  <a:lnTo>
                    <a:pt x="1620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75" y="254"/>
                  </a:lnTo>
                  <a:lnTo>
                    <a:pt x="1414" y="206"/>
                  </a:lnTo>
                  <a:lnTo>
                    <a:pt x="1342" y="145"/>
                  </a:lnTo>
                  <a:lnTo>
                    <a:pt x="1269" y="109"/>
                  </a:lnTo>
                  <a:lnTo>
                    <a:pt x="1197" y="73"/>
                  </a:lnTo>
                  <a:lnTo>
                    <a:pt x="1124" y="37"/>
                  </a:lnTo>
                  <a:lnTo>
                    <a:pt x="1040" y="25"/>
                  </a:lnTo>
                  <a:lnTo>
                    <a:pt x="955" y="1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5933451" y="4497928"/>
              <a:ext cx="292078" cy="192542"/>
            </a:xfrm>
            <a:custGeom>
              <a:rect b="b" l="l" r="r" t="t"/>
              <a:pathLst>
                <a:path extrusionOk="0" h="2851" w="4325">
                  <a:moveTo>
                    <a:pt x="4325" y="0"/>
                  </a:moveTo>
                  <a:lnTo>
                    <a:pt x="0" y="2017"/>
                  </a:lnTo>
                  <a:lnTo>
                    <a:pt x="0" y="2597"/>
                  </a:lnTo>
                  <a:lnTo>
                    <a:pt x="532" y="2851"/>
                  </a:lnTo>
                  <a:lnTo>
                    <a:pt x="4325" y="1377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5874698" y="4614556"/>
              <a:ext cx="117574" cy="117511"/>
            </a:xfrm>
            <a:custGeom>
              <a:rect b="b" l="l" r="r" t="t"/>
              <a:pathLst>
                <a:path extrusionOk="0" h="1740" w="1741">
                  <a:moveTo>
                    <a:pt x="870" y="1"/>
                  </a:moveTo>
                  <a:lnTo>
                    <a:pt x="786" y="13"/>
                  </a:lnTo>
                  <a:lnTo>
                    <a:pt x="701" y="25"/>
                  </a:lnTo>
                  <a:lnTo>
                    <a:pt x="617" y="37"/>
                  </a:lnTo>
                  <a:lnTo>
                    <a:pt x="532" y="73"/>
                  </a:lnTo>
                  <a:lnTo>
                    <a:pt x="460" y="109"/>
                  </a:lnTo>
                  <a:lnTo>
                    <a:pt x="387" y="145"/>
                  </a:lnTo>
                  <a:lnTo>
                    <a:pt x="315" y="206"/>
                  </a:lnTo>
                  <a:lnTo>
                    <a:pt x="254" y="254"/>
                  </a:lnTo>
                  <a:lnTo>
                    <a:pt x="206" y="315"/>
                  </a:lnTo>
                  <a:lnTo>
                    <a:pt x="158" y="387"/>
                  </a:lnTo>
                  <a:lnTo>
                    <a:pt x="109" y="460"/>
                  </a:lnTo>
                  <a:lnTo>
                    <a:pt x="73" y="532"/>
                  </a:lnTo>
                  <a:lnTo>
                    <a:pt x="49" y="617"/>
                  </a:lnTo>
                  <a:lnTo>
                    <a:pt x="25" y="689"/>
                  </a:lnTo>
                  <a:lnTo>
                    <a:pt x="13" y="786"/>
                  </a:lnTo>
                  <a:lnTo>
                    <a:pt x="1" y="870"/>
                  </a:lnTo>
                  <a:lnTo>
                    <a:pt x="13" y="955"/>
                  </a:lnTo>
                  <a:lnTo>
                    <a:pt x="25" y="1039"/>
                  </a:lnTo>
                  <a:lnTo>
                    <a:pt x="49" y="1124"/>
                  </a:lnTo>
                  <a:lnTo>
                    <a:pt x="73" y="1208"/>
                  </a:lnTo>
                  <a:lnTo>
                    <a:pt x="109" y="1281"/>
                  </a:lnTo>
                  <a:lnTo>
                    <a:pt x="158" y="1353"/>
                  </a:lnTo>
                  <a:lnTo>
                    <a:pt x="206" y="1414"/>
                  </a:lnTo>
                  <a:lnTo>
                    <a:pt x="254" y="1486"/>
                  </a:lnTo>
                  <a:lnTo>
                    <a:pt x="315" y="1535"/>
                  </a:lnTo>
                  <a:lnTo>
                    <a:pt x="387" y="1583"/>
                  </a:lnTo>
                  <a:lnTo>
                    <a:pt x="460" y="1631"/>
                  </a:lnTo>
                  <a:lnTo>
                    <a:pt x="532" y="1668"/>
                  </a:lnTo>
                  <a:lnTo>
                    <a:pt x="617" y="1692"/>
                  </a:lnTo>
                  <a:lnTo>
                    <a:pt x="701" y="1716"/>
                  </a:lnTo>
                  <a:lnTo>
                    <a:pt x="786" y="1728"/>
                  </a:lnTo>
                  <a:lnTo>
                    <a:pt x="870" y="1740"/>
                  </a:lnTo>
                  <a:lnTo>
                    <a:pt x="955" y="1728"/>
                  </a:lnTo>
                  <a:lnTo>
                    <a:pt x="1039" y="1716"/>
                  </a:lnTo>
                  <a:lnTo>
                    <a:pt x="1124" y="1692"/>
                  </a:lnTo>
                  <a:lnTo>
                    <a:pt x="1209" y="1668"/>
                  </a:lnTo>
                  <a:lnTo>
                    <a:pt x="1281" y="1631"/>
                  </a:lnTo>
                  <a:lnTo>
                    <a:pt x="1354" y="1583"/>
                  </a:lnTo>
                  <a:lnTo>
                    <a:pt x="1426" y="1535"/>
                  </a:lnTo>
                  <a:lnTo>
                    <a:pt x="1486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31" y="1281"/>
                  </a:lnTo>
                  <a:lnTo>
                    <a:pt x="1668" y="1208"/>
                  </a:lnTo>
                  <a:lnTo>
                    <a:pt x="1692" y="1124"/>
                  </a:lnTo>
                  <a:lnTo>
                    <a:pt x="1716" y="1039"/>
                  </a:lnTo>
                  <a:lnTo>
                    <a:pt x="1728" y="955"/>
                  </a:lnTo>
                  <a:lnTo>
                    <a:pt x="1740" y="870"/>
                  </a:lnTo>
                  <a:lnTo>
                    <a:pt x="1728" y="786"/>
                  </a:lnTo>
                  <a:lnTo>
                    <a:pt x="1716" y="689"/>
                  </a:lnTo>
                  <a:lnTo>
                    <a:pt x="1692" y="617"/>
                  </a:lnTo>
                  <a:lnTo>
                    <a:pt x="1668" y="532"/>
                  </a:lnTo>
                  <a:lnTo>
                    <a:pt x="1631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86" y="254"/>
                  </a:lnTo>
                  <a:lnTo>
                    <a:pt x="1426" y="206"/>
                  </a:lnTo>
                  <a:lnTo>
                    <a:pt x="1354" y="145"/>
                  </a:lnTo>
                  <a:lnTo>
                    <a:pt x="1281" y="109"/>
                  </a:lnTo>
                  <a:lnTo>
                    <a:pt x="1209" y="73"/>
                  </a:lnTo>
                  <a:lnTo>
                    <a:pt x="1124" y="37"/>
                  </a:lnTo>
                  <a:lnTo>
                    <a:pt x="1039" y="25"/>
                  </a:lnTo>
                  <a:lnTo>
                    <a:pt x="955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6166773" y="3765339"/>
              <a:ext cx="117507" cy="335379"/>
            </a:xfrm>
            <a:custGeom>
              <a:rect b="b" l="l" r="r" t="t"/>
              <a:pathLst>
                <a:path extrusionOk="0" h="4966" w="1740">
                  <a:moveTo>
                    <a:pt x="0" y="0"/>
                  </a:moveTo>
                  <a:lnTo>
                    <a:pt x="0" y="4965"/>
                  </a:lnTo>
                  <a:lnTo>
                    <a:pt x="1740" y="4965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273609" y="3970096"/>
              <a:ext cx="35995" cy="34308"/>
            </a:xfrm>
            <a:custGeom>
              <a:rect b="b" l="l" r="r" t="t"/>
              <a:pathLst>
                <a:path extrusionOk="0" h="508" w="533">
                  <a:moveTo>
                    <a:pt x="1" y="0"/>
                  </a:moveTo>
                  <a:lnTo>
                    <a:pt x="1" y="508"/>
                  </a:lnTo>
                  <a:lnTo>
                    <a:pt x="532" y="50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307915" y="3954564"/>
              <a:ext cx="16343" cy="66184"/>
            </a:xfrm>
            <a:custGeom>
              <a:rect b="b" l="l" r="r" t="t"/>
              <a:pathLst>
                <a:path extrusionOk="0" h="980" w="242">
                  <a:moveTo>
                    <a:pt x="0" y="1"/>
                  </a:moveTo>
                  <a:lnTo>
                    <a:pt x="0" y="979"/>
                  </a:lnTo>
                  <a:lnTo>
                    <a:pt x="242" y="97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7396125" y="3098863"/>
              <a:ext cx="104473" cy="1626783"/>
            </a:xfrm>
            <a:custGeom>
              <a:rect b="b" l="l" r="r" t="t"/>
              <a:pathLst>
                <a:path extrusionOk="0" h="24088" w="1547">
                  <a:moveTo>
                    <a:pt x="1" y="0"/>
                  </a:moveTo>
                  <a:lnTo>
                    <a:pt x="1" y="24087"/>
                  </a:lnTo>
                  <a:lnTo>
                    <a:pt x="1547" y="24087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294814" y="3494467"/>
              <a:ext cx="1459512" cy="1060637"/>
            </a:xfrm>
            <a:custGeom>
              <a:rect b="b" l="l" r="r" t="t"/>
              <a:pathLst>
                <a:path extrusionOk="0" h="15705" w="21612">
                  <a:moveTo>
                    <a:pt x="3746" y="1"/>
                  </a:moveTo>
                  <a:lnTo>
                    <a:pt x="1" y="2828"/>
                  </a:lnTo>
                  <a:lnTo>
                    <a:pt x="3178" y="4833"/>
                  </a:lnTo>
                  <a:lnTo>
                    <a:pt x="10172" y="9266"/>
                  </a:lnTo>
                  <a:lnTo>
                    <a:pt x="13929" y="11634"/>
                  </a:lnTo>
                  <a:lnTo>
                    <a:pt x="17215" y="13699"/>
                  </a:lnTo>
                  <a:lnTo>
                    <a:pt x="19570" y="15149"/>
                  </a:lnTo>
                  <a:lnTo>
                    <a:pt x="20247" y="15560"/>
                  </a:lnTo>
                  <a:lnTo>
                    <a:pt x="20440" y="15668"/>
                  </a:lnTo>
                  <a:lnTo>
                    <a:pt x="20525" y="15705"/>
                  </a:lnTo>
                  <a:lnTo>
                    <a:pt x="21612" y="13180"/>
                  </a:lnTo>
                  <a:lnTo>
                    <a:pt x="21600" y="13107"/>
                  </a:lnTo>
                  <a:lnTo>
                    <a:pt x="21551" y="12926"/>
                  </a:lnTo>
                  <a:lnTo>
                    <a:pt x="21479" y="12661"/>
                  </a:lnTo>
                  <a:lnTo>
                    <a:pt x="21430" y="12516"/>
                  </a:lnTo>
                  <a:lnTo>
                    <a:pt x="21370" y="12371"/>
                  </a:lnTo>
                  <a:lnTo>
                    <a:pt x="21298" y="12226"/>
                  </a:lnTo>
                  <a:lnTo>
                    <a:pt x="21201" y="12081"/>
                  </a:lnTo>
                  <a:lnTo>
                    <a:pt x="21104" y="11960"/>
                  </a:lnTo>
                  <a:lnTo>
                    <a:pt x="20984" y="11851"/>
                  </a:lnTo>
                  <a:lnTo>
                    <a:pt x="20923" y="11803"/>
                  </a:lnTo>
                  <a:lnTo>
                    <a:pt x="20851" y="11767"/>
                  </a:lnTo>
                  <a:lnTo>
                    <a:pt x="20778" y="11730"/>
                  </a:lnTo>
                  <a:lnTo>
                    <a:pt x="20694" y="11706"/>
                  </a:lnTo>
                  <a:lnTo>
                    <a:pt x="20621" y="11682"/>
                  </a:lnTo>
                  <a:lnTo>
                    <a:pt x="20440" y="11682"/>
                  </a:lnTo>
                  <a:lnTo>
                    <a:pt x="20343" y="11694"/>
                  </a:lnTo>
                  <a:lnTo>
                    <a:pt x="20162" y="11718"/>
                  </a:lnTo>
                  <a:lnTo>
                    <a:pt x="20005" y="11718"/>
                  </a:lnTo>
                  <a:lnTo>
                    <a:pt x="19884" y="11694"/>
                  </a:lnTo>
                  <a:lnTo>
                    <a:pt x="19776" y="11646"/>
                  </a:lnTo>
                  <a:lnTo>
                    <a:pt x="19691" y="11585"/>
                  </a:lnTo>
                  <a:lnTo>
                    <a:pt x="19619" y="11501"/>
                  </a:lnTo>
                  <a:lnTo>
                    <a:pt x="19570" y="11404"/>
                  </a:lnTo>
                  <a:lnTo>
                    <a:pt x="19510" y="11283"/>
                  </a:lnTo>
                  <a:lnTo>
                    <a:pt x="19474" y="11151"/>
                  </a:lnTo>
                  <a:lnTo>
                    <a:pt x="19425" y="11006"/>
                  </a:lnTo>
                  <a:lnTo>
                    <a:pt x="19341" y="10667"/>
                  </a:lnTo>
                  <a:lnTo>
                    <a:pt x="19292" y="10474"/>
                  </a:lnTo>
                  <a:lnTo>
                    <a:pt x="19220" y="10281"/>
                  </a:lnTo>
                  <a:lnTo>
                    <a:pt x="19147" y="10063"/>
                  </a:lnTo>
                  <a:lnTo>
                    <a:pt x="19051" y="9846"/>
                  </a:lnTo>
                  <a:lnTo>
                    <a:pt x="18942" y="9641"/>
                  </a:lnTo>
                  <a:lnTo>
                    <a:pt x="18833" y="9496"/>
                  </a:lnTo>
                  <a:lnTo>
                    <a:pt x="18737" y="9375"/>
                  </a:lnTo>
                  <a:lnTo>
                    <a:pt x="18628" y="9290"/>
                  </a:lnTo>
                  <a:lnTo>
                    <a:pt x="18519" y="9230"/>
                  </a:lnTo>
                  <a:lnTo>
                    <a:pt x="18398" y="9194"/>
                  </a:lnTo>
                  <a:lnTo>
                    <a:pt x="18278" y="9169"/>
                  </a:lnTo>
                  <a:lnTo>
                    <a:pt x="18145" y="9157"/>
                  </a:lnTo>
                  <a:lnTo>
                    <a:pt x="17843" y="9145"/>
                  </a:lnTo>
                  <a:lnTo>
                    <a:pt x="17674" y="9133"/>
                  </a:lnTo>
                  <a:lnTo>
                    <a:pt x="17492" y="9097"/>
                  </a:lnTo>
                  <a:lnTo>
                    <a:pt x="17287" y="9049"/>
                  </a:lnTo>
                  <a:lnTo>
                    <a:pt x="17058" y="8976"/>
                  </a:lnTo>
                  <a:lnTo>
                    <a:pt x="16804" y="8880"/>
                  </a:lnTo>
                  <a:lnTo>
                    <a:pt x="16538" y="8735"/>
                  </a:lnTo>
                  <a:lnTo>
                    <a:pt x="16139" y="8505"/>
                  </a:lnTo>
                  <a:lnTo>
                    <a:pt x="15548" y="8118"/>
                  </a:lnTo>
                  <a:lnTo>
                    <a:pt x="14799" y="7623"/>
                  </a:lnTo>
                  <a:lnTo>
                    <a:pt x="13905" y="7019"/>
                  </a:lnTo>
                  <a:lnTo>
                    <a:pt x="11827" y="5606"/>
                  </a:lnTo>
                  <a:lnTo>
                    <a:pt x="9568" y="4060"/>
                  </a:lnTo>
                  <a:lnTo>
                    <a:pt x="5533" y="124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7680840" y="4384474"/>
              <a:ext cx="562141" cy="341119"/>
            </a:xfrm>
            <a:custGeom>
              <a:rect b="b" l="l" r="r" t="t"/>
              <a:pathLst>
                <a:path extrusionOk="0" h="5051" w="8324">
                  <a:moveTo>
                    <a:pt x="1088" y="1"/>
                  </a:moveTo>
                  <a:lnTo>
                    <a:pt x="1" y="2526"/>
                  </a:lnTo>
                  <a:lnTo>
                    <a:pt x="4132" y="5050"/>
                  </a:lnTo>
                  <a:lnTo>
                    <a:pt x="4820" y="4374"/>
                  </a:lnTo>
                  <a:lnTo>
                    <a:pt x="5521" y="3661"/>
                  </a:lnTo>
                  <a:lnTo>
                    <a:pt x="6318" y="2852"/>
                  </a:lnTo>
                  <a:lnTo>
                    <a:pt x="7103" y="2030"/>
                  </a:lnTo>
                  <a:lnTo>
                    <a:pt x="7454" y="1656"/>
                  </a:lnTo>
                  <a:lnTo>
                    <a:pt x="7768" y="1306"/>
                  </a:lnTo>
                  <a:lnTo>
                    <a:pt x="8022" y="1016"/>
                  </a:lnTo>
                  <a:lnTo>
                    <a:pt x="8203" y="774"/>
                  </a:lnTo>
                  <a:lnTo>
                    <a:pt x="8263" y="690"/>
                  </a:lnTo>
                  <a:lnTo>
                    <a:pt x="8311" y="617"/>
                  </a:lnTo>
                  <a:lnTo>
                    <a:pt x="8324" y="569"/>
                  </a:lnTo>
                  <a:lnTo>
                    <a:pt x="8324" y="557"/>
                  </a:lnTo>
                  <a:lnTo>
                    <a:pt x="8311" y="545"/>
                  </a:lnTo>
                  <a:lnTo>
                    <a:pt x="8275" y="532"/>
                  </a:lnTo>
                  <a:lnTo>
                    <a:pt x="8227" y="532"/>
                  </a:lnTo>
                  <a:lnTo>
                    <a:pt x="8094" y="557"/>
                  </a:lnTo>
                  <a:lnTo>
                    <a:pt x="7889" y="617"/>
                  </a:lnTo>
                  <a:lnTo>
                    <a:pt x="7647" y="690"/>
                  </a:lnTo>
                  <a:lnTo>
                    <a:pt x="7079" y="895"/>
                  </a:lnTo>
                  <a:lnTo>
                    <a:pt x="6439" y="1149"/>
                  </a:lnTo>
                  <a:lnTo>
                    <a:pt x="5811" y="1402"/>
                  </a:lnTo>
                  <a:lnTo>
                    <a:pt x="5267" y="1620"/>
                  </a:lnTo>
                  <a:lnTo>
                    <a:pt x="4736" y="184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902453" y="3246489"/>
              <a:ext cx="1256375" cy="1196855"/>
            </a:xfrm>
            <a:custGeom>
              <a:rect b="b" l="l" r="r" t="t"/>
              <a:pathLst>
                <a:path extrusionOk="0" h="17722" w="18604">
                  <a:moveTo>
                    <a:pt x="314" y="1"/>
                  </a:moveTo>
                  <a:lnTo>
                    <a:pt x="266" y="242"/>
                  </a:lnTo>
                  <a:lnTo>
                    <a:pt x="218" y="508"/>
                  </a:lnTo>
                  <a:lnTo>
                    <a:pt x="157" y="870"/>
                  </a:lnTo>
                  <a:lnTo>
                    <a:pt x="97" y="1281"/>
                  </a:lnTo>
                  <a:lnTo>
                    <a:pt x="49" y="1752"/>
                  </a:lnTo>
                  <a:lnTo>
                    <a:pt x="12" y="2259"/>
                  </a:lnTo>
                  <a:lnTo>
                    <a:pt x="0" y="2791"/>
                  </a:lnTo>
                  <a:lnTo>
                    <a:pt x="0" y="3057"/>
                  </a:lnTo>
                  <a:lnTo>
                    <a:pt x="12" y="3335"/>
                  </a:lnTo>
                  <a:lnTo>
                    <a:pt x="37" y="3588"/>
                  </a:lnTo>
                  <a:lnTo>
                    <a:pt x="73" y="3854"/>
                  </a:lnTo>
                  <a:lnTo>
                    <a:pt x="109" y="4108"/>
                  </a:lnTo>
                  <a:lnTo>
                    <a:pt x="169" y="4349"/>
                  </a:lnTo>
                  <a:lnTo>
                    <a:pt x="242" y="4591"/>
                  </a:lnTo>
                  <a:lnTo>
                    <a:pt x="326" y="4820"/>
                  </a:lnTo>
                  <a:lnTo>
                    <a:pt x="423" y="5026"/>
                  </a:lnTo>
                  <a:lnTo>
                    <a:pt x="544" y="5219"/>
                  </a:lnTo>
                  <a:lnTo>
                    <a:pt x="677" y="5400"/>
                  </a:lnTo>
                  <a:lnTo>
                    <a:pt x="822" y="5557"/>
                  </a:lnTo>
                  <a:lnTo>
                    <a:pt x="906" y="5630"/>
                  </a:lnTo>
                  <a:lnTo>
                    <a:pt x="991" y="5690"/>
                  </a:lnTo>
                  <a:lnTo>
                    <a:pt x="1088" y="5751"/>
                  </a:lnTo>
                  <a:lnTo>
                    <a:pt x="1184" y="5799"/>
                  </a:lnTo>
                  <a:lnTo>
                    <a:pt x="1281" y="5847"/>
                  </a:lnTo>
                  <a:lnTo>
                    <a:pt x="1390" y="5883"/>
                  </a:lnTo>
                  <a:lnTo>
                    <a:pt x="1498" y="5920"/>
                  </a:lnTo>
                  <a:lnTo>
                    <a:pt x="1619" y="5944"/>
                  </a:lnTo>
                  <a:lnTo>
                    <a:pt x="2863" y="6161"/>
                  </a:lnTo>
                  <a:lnTo>
                    <a:pt x="4542" y="6439"/>
                  </a:lnTo>
                  <a:lnTo>
                    <a:pt x="6463" y="6729"/>
                  </a:lnTo>
                  <a:lnTo>
                    <a:pt x="8444" y="7031"/>
                  </a:lnTo>
                  <a:lnTo>
                    <a:pt x="11863" y="7550"/>
                  </a:lnTo>
                  <a:lnTo>
                    <a:pt x="13337" y="7756"/>
                  </a:lnTo>
                  <a:lnTo>
                    <a:pt x="12286" y="16912"/>
                  </a:lnTo>
                  <a:lnTo>
                    <a:pt x="14907" y="17722"/>
                  </a:lnTo>
                  <a:lnTo>
                    <a:pt x="15040" y="17565"/>
                  </a:lnTo>
                  <a:lnTo>
                    <a:pt x="15136" y="17432"/>
                  </a:lnTo>
                  <a:lnTo>
                    <a:pt x="15221" y="17311"/>
                  </a:lnTo>
                  <a:lnTo>
                    <a:pt x="15269" y="17190"/>
                  </a:lnTo>
                  <a:lnTo>
                    <a:pt x="15306" y="17081"/>
                  </a:lnTo>
                  <a:lnTo>
                    <a:pt x="15330" y="16985"/>
                  </a:lnTo>
                  <a:lnTo>
                    <a:pt x="15354" y="16755"/>
                  </a:lnTo>
                  <a:lnTo>
                    <a:pt x="15390" y="16502"/>
                  </a:lnTo>
                  <a:lnTo>
                    <a:pt x="15414" y="16345"/>
                  </a:lnTo>
                  <a:lnTo>
                    <a:pt x="15475" y="16175"/>
                  </a:lnTo>
                  <a:lnTo>
                    <a:pt x="15547" y="15970"/>
                  </a:lnTo>
                  <a:lnTo>
                    <a:pt x="15644" y="15741"/>
                  </a:lnTo>
                  <a:lnTo>
                    <a:pt x="15777" y="15487"/>
                  </a:lnTo>
                  <a:lnTo>
                    <a:pt x="15946" y="15185"/>
                  </a:lnTo>
                  <a:lnTo>
                    <a:pt x="16018" y="15064"/>
                  </a:lnTo>
                  <a:lnTo>
                    <a:pt x="16055" y="14931"/>
                  </a:lnTo>
                  <a:lnTo>
                    <a:pt x="16067" y="14798"/>
                  </a:lnTo>
                  <a:lnTo>
                    <a:pt x="16067" y="14666"/>
                  </a:lnTo>
                  <a:lnTo>
                    <a:pt x="16042" y="14533"/>
                  </a:lnTo>
                  <a:lnTo>
                    <a:pt x="16006" y="14400"/>
                  </a:lnTo>
                  <a:lnTo>
                    <a:pt x="15934" y="14146"/>
                  </a:lnTo>
                  <a:lnTo>
                    <a:pt x="15849" y="13892"/>
                  </a:lnTo>
                  <a:lnTo>
                    <a:pt x="15813" y="13760"/>
                  </a:lnTo>
                  <a:lnTo>
                    <a:pt x="15801" y="13639"/>
                  </a:lnTo>
                  <a:lnTo>
                    <a:pt x="15789" y="13530"/>
                  </a:lnTo>
                  <a:lnTo>
                    <a:pt x="15813" y="13409"/>
                  </a:lnTo>
                  <a:lnTo>
                    <a:pt x="15849" y="13313"/>
                  </a:lnTo>
                  <a:lnTo>
                    <a:pt x="15910" y="13204"/>
                  </a:lnTo>
                  <a:lnTo>
                    <a:pt x="15994" y="13095"/>
                  </a:lnTo>
                  <a:lnTo>
                    <a:pt x="16079" y="12962"/>
                  </a:lnTo>
                  <a:lnTo>
                    <a:pt x="16272" y="12624"/>
                  </a:lnTo>
                  <a:lnTo>
                    <a:pt x="16489" y="12213"/>
                  </a:lnTo>
                  <a:lnTo>
                    <a:pt x="16719" y="11718"/>
                  </a:lnTo>
                  <a:lnTo>
                    <a:pt x="16960" y="11187"/>
                  </a:lnTo>
                  <a:lnTo>
                    <a:pt x="17202" y="10595"/>
                  </a:lnTo>
                  <a:lnTo>
                    <a:pt x="17456" y="9991"/>
                  </a:lnTo>
                  <a:lnTo>
                    <a:pt x="17685" y="9375"/>
                  </a:lnTo>
                  <a:lnTo>
                    <a:pt x="17903" y="8771"/>
                  </a:lnTo>
                  <a:lnTo>
                    <a:pt x="18108" y="8179"/>
                  </a:lnTo>
                  <a:lnTo>
                    <a:pt x="18277" y="7611"/>
                  </a:lnTo>
                  <a:lnTo>
                    <a:pt x="18422" y="7103"/>
                  </a:lnTo>
                  <a:lnTo>
                    <a:pt x="18531" y="6657"/>
                  </a:lnTo>
                  <a:lnTo>
                    <a:pt x="18567" y="6463"/>
                  </a:lnTo>
                  <a:lnTo>
                    <a:pt x="18591" y="6282"/>
                  </a:lnTo>
                  <a:lnTo>
                    <a:pt x="18603" y="6125"/>
                  </a:lnTo>
                  <a:lnTo>
                    <a:pt x="18603" y="6004"/>
                  </a:lnTo>
                  <a:lnTo>
                    <a:pt x="18579" y="5896"/>
                  </a:lnTo>
                  <a:lnTo>
                    <a:pt x="18555" y="5823"/>
                  </a:lnTo>
                  <a:lnTo>
                    <a:pt x="18519" y="5799"/>
                  </a:lnTo>
                  <a:lnTo>
                    <a:pt x="18483" y="5751"/>
                  </a:lnTo>
                  <a:lnTo>
                    <a:pt x="18350" y="5666"/>
                  </a:lnTo>
                  <a:lnTo>
                    <a:pt x="18168" y="5557"/>
                  </a:lnTo>
                  <a:lnTo>
                    <a:pt x="17927" y="5424"/>
                  </a:lnTo>
                  <a:lnTo>
                    <a:pt x="17311" y="5122"/>
                  </a:lnTo>
                  <a:lnTo>
                    <a:pt x="16538" y="4772"/>
                  </a:lnTo>
                  <a:lnTo>
                    <a:pt x="15632" y="4373"/>
                  </a:lnTo>
                  <a:lnTo>
                    <a:pt x="14641" y="3951"/>
                  </a:lnTo>
                  <a:lnTo>
                    <a:pt x="12503" y="3057"/>
                  </a:lnTo>
                  <a:lnTo>
                    <a:pt x="10389" y="2199"/>
                  </a:lnTo>
                  <a:lnTo>
                    <a:pt x="8541" y="1474"/>
                  </a:lnTo>
                  <a:lnTo>
                    <a:pt x="6765" y="77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686432" y="4388593"/>
              <a:ext cx="373657" cy="343483"/>
            </a:xfrm>
            <a:custGeom>
              <a:rect b="b" l="l" r="r" t="t"/>
              <a:pathLst>
                <a:path extrusionOk="0" h="5086" w="5533">
                  <a:moveTo>
                    <a:pt x="677" y="0"/>
                  </a:moveTo>
                  <a:lnTo>
                    <a:pt x="0" y="5086"/>
                  </a:lnTo>
                  <a:lnTo>
                    <a:pt x="5533" y="5086"/>
                  </a:lnTo>
                  <a:lnTo>
                    <a:pt x="5243" y="4869"/>
                  </a:lnTo>
                  <a:lnTo>
                    <a:pt x="4518" y="4397"/>
                  </a:lnTo>
                  <a:lnTo>
                    <a:pt x="4083" y="4132"/>
                  </a:lnTo>
                  <a:lnTo>
                    <a:pt x="3648" y="3878"/>
                  </a:lnTo>
                  <a:lnTo>
                    <a:pt x="3250" y="3673"/>
                  </a:lnTo>
                  <a:lnTo>
                    <a:pt x="3068" y="3588"/>
                  </a:lnTo>
                  <a:lnTo>
                    <a:pt x="2911" y="3528"/>
                  </a:lnTo>
                  <a:lnTo>
                    <a:pt x="3298" y="81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616118" y="2185963"/>
              <a:ext cx="257839" cy="1542770"/>
            </a:xfrm>
            <a:custGeom>
              <a:rect b="b" l="l" r="r" t="t"/>
              <a:pathLst>
                <a:path extrusionOk="0" h="22844" w="3818">
                  <a:moveTo>
                    <a:pt x="882" y="1"/>
                  </a:moveTo>
                  <a:lnTo>
                    <a:pt x="798" y="25"/>
                  </a:lnTo>
                  <a:lnTo>
                    <a:pt x="713" y="49"/>
                  </a:lnTo>
                  <a:lnTo>
                    <a:pt x="628" y="97"/>
                  </a:lnTo>
                  <a:lnTo>
                    <a:pt x="544" y="146"/>
                  </a:lnTo>
                  <a:lnTo>
                    <a:pt x="387" y="254"/>
                  </a:lnTo>
                  <a:lnTo>
                    <a:pt x="242" y="387"/>
                  </a:lnTo>
                  <a:lnTo>
                    <a:pt x="133" y="544"/>
                  </a:lnTo>
                  <a:lnTo>
                    <a:pt x="85" y="617"/>
                  </a:lnTo>
                  <a:lnTo>
                    <a:pt x="49" y="689"/>
                  </a:lnTo>
                  <a:lnTo>
                    <a:pt x="24" y="774"/>
                  </a:lnTo>
                  <a:lnTo>
                    <a:pt x="0" y="846"/>
                  </a:lnTo>
                  <a:lnTo>
                    <a:pt x="0" y="919"/>
                  </a:lnTo>
                  <a:lnTo>
                    <a:pt x="0" y="991"/>
                  </a:lnTo>
                  <a:lnTo>
                    <a:pt x="37" y="1064"/>
                  </a:lnTo>
                  <a:lnTo>
                    <a:pt x="109" y="1160"/>
                  </a:lnTo>
                  <a:lnTo>
                    <a:pt x="314" y="1426"/>
                  </a:lnTo>
                  <a:lnTo>
                    <a:pt x="459" y="1595"/>
                  </a:lnTo>
                  <a:lnTo>
                    <a:pt x="616" y="1801"/>
                  </a:lnTo>
                  <a:lnTo>
                    <a:pt x="773" y="2030"/>
                  </a:lnTo>
                  <a:lnTo>
                    <a:pt x="955" y="2308"/>
                  </a:lnTo>
                  <a:lnTo>
                    <a:pt x="1124" y="2610"/>
                  </a:lnTo>
                  <a:lnTo>
                    <a:pt x="1281" y="2960"/>
                  </a:lnTo>
                  <a:lnTo>
                    <a:pt x="1438" y="3347"/>
                  </a:lnTo>
                  <a:lnTo>
                    <a:pt x="1510" y="3564"/>
                  </a:lnTo>
                  <a:lnTo>
                    <a:pt x="1583" y="3794"/>
                  </a:lnTo>
                  <a:lnTo>
                    <a:pt x="1643" y="4023"/>
                  </a:lnTo>
                  <a:lnTo>
                    <a:pt x="1704" y="4277"/>
                  </a:lnTo>
                  <a:lnTo>
                    <a:pt x="1752" y="4531"/>
                  </a:lnTo>
                  <a:lnTo>
                    <a:pt x="1800" y="4808"/>
                  </a:lnTo>
                  <a:lnTo>
                    <a:pt x="1836" y="5098"/>
                  </a:lnTo>
                  <a:lnTo>
                    <a:pt x="1873" y="5400"/>
                  </a:lnTo>
                  <a:lnTo>
                    <a:pt x="1897" y="5714"/>
                  </a:lnTo>
                  <a:lnTo>
                    <a:pt x="1909" y="6041"/>
                  </a:lnTo>
                  <a:lnTo>
                    <a:pt x="1909" y="6379"/>
                  </a:lnTo>
                  <a:lnTo>
                    <a:pt x="1909" y="6693"/>
                  </a:lnTo>
                  <a:lnTo>
                    <a:pt x="1885" y="7007"/>
                  </a:lnTo>
                  <a:lnTo>
                    <a:pt x="1861" y="7309"/>
                  </a:lnTo>
                  <a:lnTo>
                    <a:pt x="1836" y="7611"/>
                  </a:lnTo>
                  <a:lnTo>
                    <a:pt x="1800" y="7901"/>
                  </a:lnTo>
                  <a:lnTo>
                    <a:pt x="1704" y="8457"/>
                  </a:lnTo>
                  <a:lnTo>
                    <a:pt x="1583" y="9000"/>
                  </a:lnTo>
                  <a:lnTo>
                    <a:pt x="1462" y="9520"/>
                  </a:lnTo>
                  <a:lnTo>
                    <a:pt x="1184" y="10571"/>
                  </a:lnTo>
                  <a:lnTo>
                    <a:pt x="1051" y="11102"/>
                  </a:lnTo>
                  <a:lnTo>
                    <a:pt x="930" y="11658"/>
                  </a:lnTo>
                  <a:lnTo>
                    <a:pt x="822" y="12226"/>
                  </a:lnTo>
                  <a:lnTo>
                    <a:pt x="773" y="12528"/>
                  </a:lnTo>
                  <a:lnTo>
                    <a:pt x="725" y="12830"/>
                  </a:lnTo>
                  <a:lnTo>
                    <a:pt x="701" y="13144"/>
                  </a:lnTo>
                  <a:lnTo>
                    <a:pt x="665" y="13470"/>
                  </a:lnTo>
                  <a:lnTo>
                    <a:pt x="653" y="13796"/>
                  </a:lnTo>
                  <a:lnTo>
                    <a:pt x="641" y="14146"/>
                  </a:lnTo>
                  <a:lnTo>
                    <a:pt x="641" y="14497"/>
                  </a:lnTo>
                  <a:lnTo>
                    <a:pt x="653" y="14871"/>
                  </a:lnTo>
                  <a:lnTo>
                    <a:pt x="677" y="15258"/>
                  </a:lnTo>
                  <a:lnTo>
                    <a:pt x="701" y="15656"/>
                  </a:lnTo>
                  <a:lnTo>
                    <a:pt x="749" y="16055"/>
                  </a:lnTo>
                  <a:lnTo>
                    <a:pt x="798" y="16441"/>
                  </a:lnTo>
                  <a:lnTo>
                    <a:pt x="918" y="17202"/>
                  </a:lnTo>
                  <a:lnTo>
                    <a:pt x="1051" y="17927"/>
                  </a:lnTo>
                  <a:lnTo>
                    <a:pt x="1208" y="18604"/>
                  </a:lnTo>
                  <a:lnTo>
                    <a:pt x="1377" y="19244"/>
                  </a:lnTo>
                  <a:lnTo>
                    <a:pt x="1546" y="19836"/>
                  </a:lnTo>
                  <a:lnTo>
                    <a:pt x="1728" y="20379"/>
                  </a:lnTo>
                  <a:lnTo>
                    <a:pt x="1909" y="20875"/>
                  </a:lnTo>
                  <a:lnTo>
                    <a:pt x="2078" y="21322"/>
                  </a:lnTo>
                  <a:lnTo>
                    <a:pt x="2235" y="21708"/>
                  </a:lnTo>
                  <a:lnTo>
                    <a:pt x="2392" y="22046"/>
                  </a:lnTo>
                  <a:lnTo>
                    <a:pt x="2525" y="22324"/>
                  </a:lnTo>
                  <a:lnTo>
                    <a:pt x="2718" y="22711"/>
                  </a:lnTo>
                  <a:lnTo>
                    <a:pt x="2791" y="22844"/>
                  </a:lnTo>
                  <a:lnTo>
                    <a:pt x="3818" y="22022"/>
                  </a:lnTo>
                  <a:lnTo>
                    <a:pt x="3624" y="21515"/>
                  </a:lnTo>
                  <a:lnTo>
                    <a:pt x="3455" y="21020"/>
                  </a:lnTo>
                  <a:lnTo>
                    <a:pt x="3286" y="20536"/>
                  </a:lnTo>
                  <a:lnTo>
                    <a:pt x="3129" y="20065"/>
                  </a:lnTo>
                  <a:lnTo>
                    <a:pt x="2996" y="19594"/>
                  </a:lnTo>
                  <a:lnTo>
                    <a:pt x="2863" y="19123"/>
                  </a:lnTo>
                  <a:lnTo>
                    <a:pt x="2742" y="18664"/>
                  </a:lnTo>
                  <a:lnTo>
                    <a:pt x="2634" y="18217"/>
                  </a:lnTo>
                  <a:lnTo>
                    <a:pt x="2525" y="17770"/>
                  </a:lnTo>
                  <a:lnTo>
                    <a:pt x="2440" y="17335"/>
                  </a:lnTo>
                  <a:lnTo>
                    <a:pt x="2368" y="16900"/>
                  </a:lnTo>
                  <a:lnTo>
                    <a:pt x="2295" y="16466"/>
                  </a:lnTo>
                  <a:lnTo>
                    <a:pt x="2235" y="16043"/>
                  </a:lnTo>
                  <a:lnTo>
                    <a:pt x="2199" y="15632"/>
                  </a:lnTo>
                  <a:lnTo>
                    <a:pt x="2163" y="15209"/>
                  </a:lnTo>
                  <a:lnTo>
                    <a:pt x="2138" y="14811"/>
                  </a:lnTo>
                  <a:lnTo>
                    <a:pt x="2114" y="14400"/>
                  </a:lnTo>
                  <a:lnTo>
                    <a:pt x="2114" y="14001"/>
                  </a:lnTo>
                  <a:lnTo>
                    <a:pt x="2114" y="13603"/>
                  </a:lnTo>
                  <a:lnTo>
                    <a:pt x="2138" y="13204"/>
                  </a:lnTo>
                  <a:lnTo>
                    <a:pt x="2163" y="12817"/>
                  </a:lnTo>
                  <a:lnTo>
                    <a:pt x="2199" y="12419"/>
                  </a:lnTo>
                  <a:lnTo>
                    <a:pt x="2247" y="12032"/>
                  </a:lnTo>
                  <a:lnTo>
                    <a:pt x="2295" y="11646"/>
                  </a:lnTo>
                  <a:lnTo>
                    <a:pt x="2368" y="11271"/>
                  </a:lnTo>
                  <a:lnTo>
                    <a:pt x="2440" y="10885"/>
                  </a:lnTo>
                  <a:lnTo>
                    <a:pt x="2525" y="10510"/>
                  </a:lnTo>
                  <a:lnTo>
                    <a:pt x="2622" y="10136"/>
                  </a:lnTo>
                  <a:lnTo>
                    <a:pt x="2718" y="9761"/>
                  </a:lnTo>
                  <a:lnTo>
                    <a:pt x="2839" y="9387"/>
                  </a:lnTo>
                  <a:lnTo>
                    <a:pt x="2960" y="9012"/>
                  </a:lnTo>
                  <a:lnTo>
                    <a:pt x="3093" y="8638"/>
                  </a:lnTo>
                  <a:lnTo>
                    <a:pt x="3214" y="8263"/>
                  </a:lnTo>
                  <a:lnTo>
                    <a:pt x="3310" y="7877"/>
                  </a:lnTo>
                  <a:lnTo>
                    <a:pt x="3383" y="7502"/>
                  </a:lnTo>
                  <a:lnTo>
                    <a:pt x="3431" y="7116"/>
                  </a:lnTo>
                  <a:lnTo>
                    <a:pt x="3455" y="6729"/>
                  </a:lnTo>
                  <a:lnTo>
                    <a:pt x="3467" y="6343"/>
                  </a:lnTo>
                  <a:lnTo>
                    <a:pt x="3455" y="5968"/>
                  </a:lnTo>
                  <a:lnTo>
                    <a:pt x="3419" y="5594"/>
                  </a:lnTo>
                  <a:lnTo>
                    <a:pt x="3371" y="5219"/>
                  </a:lnTo>
                  <a:lnTo>
                    <a:pt x="3310" y="4845"/>
                  </a:lnTo>
                  <a:lnTo>
                    <a:pt x="3238" y="4482"/>
                  </a:lnTo>
                  <a:lnTo>
                    <a:pt x="3153" y="4120"/>
                  </a:lnTo>
                  <a:lnTo>
                    <a:pt x="3056" y="3770"/>
                  </a:lnTo>
                  <a:lnTo>
                    <a:pt x="2948" y="3431"/>
                  </a:lnTo>
                  <a:lnTo>
                    <a:pt x="2827" y="3105"/>
                  </a:lnTo>
                  <a:lnTo>
                    <a:pt x="2706" y="2791"/>
                  </a:lnTo>
                  <a:lnTo>
                    <a:pt x="2573" y="2477"/>
                  </a:lnTo>
                  <a:lnTo>
                    <a:pt x="2440" y="2187"/>
                  </a:lnTo>
                  <a:lnTo>
                    <a:pt x="2308" y="1909"/>
                  </a:lnTo>
                  <a:lnTo>
                    <a:pt x="2163" y="1644"/>
                  </a:lnTo>
                  <a:lnTo>
                    <a:pt x="2030" y="1390"/>
                  </a:lnTo>
                  <a:lnTo>
                    <a:pt x="1885" y="1160"/>
                  </a:lnTo>
                  <a:lnTo>
                    <a:pt x="1752" y="943"/>
                  </a:lnTo>
                  <a:lnTo>
                    <a:pt x="1619" y="750"/>
                  </a:lnTo>
                  <a:lnTo>
                    <a:pt x="1498" y="568"/>
                  </a:lnTo>
                  <a:lnTo>
                    <a:pt x="1377" y="423"/>
                  </a:lnTo>
                  <a:lnTo>
                    <a:pt x="1269" y="291"/>
                  </a:lnTo>
                  <a:lnTo>
                    <a:pt x="1172" y="182"/>
                  </a:lnTo>
                  <a:lnTo>
                    <a:pt x="1075" y="97"/>
                  </a:lnTo>
                  <a:lnTo>
                    <a:pt x="1003" y="3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762932" y="3633989"/>
              <a:ext cx="932489" cy="238263"/>
            </a:xfrm>
            <a:custGeom>
              <a:rect b="b" l="l" r="r" t="t"/>
              <a:pathLst>
                <a:path extrusionOk="0" h="3528" w="13808">
                  <a:moveTo>
                    <a:pt x="2634" y="0"/>
                  </a:moveTo>
                  <a:lnTo>
                    <a:pt x="2308" y="25"/>
                  </a:lnTo>
                  <a:lnTo>
                    <a:pt x="1994" y="49"/>
                  </a:lnTo>
                  <a:lnTo>
                    <a:pt x="1716" y="97"/>
                  </a:lnTo>
                  <a:lnTo>
                    <a:pt x="1462" y="158"/>
                  </a:lnTo>
                  <a:lnTo>
                    <a:pt x="1221" y="230"/>
                  </a:lnTo>
                  <a:lnTo>
                    <a:pt x="1015" y="315"/>
                  </a:lnTo>
                  <a:lnTo>
                    <a:pt x="834" y="411"/>
                  </a:lnTo>
                  <a:lnTo>
                    <a:pt x="665" y="508"/>
                  </a:lnTo>
                  <a:lnTo>
                    <a:pt x="520" y="617"/>
                  </a:lnTo>
                  <a:lnTo>
                    <a:pt x="387" y="737"/>
                  </a:lnTo>
                  <a:lnTo>
                    <a:pt x="278" y="858"/>
                  </a:lnTo>
                  <a:lnTo>
                    <a:pt x="194" y="991"/>
                  </a:lnTo>
                  <a:lnTo>
                    <a:pt x="121" y="1124"/>
                  </a:lnTo>
                  <a:lnTo>
                    <a:pt x="73" y="1257"/>
                  </a:lnTo>
                  <a:lnTo>
                    <a:pt x="37" y="1402"/>
                  </a:lnTo>
                  <a:lnTo>
                    <a:pt x="13" y="1547"/>
                  </a:lnTo>
                  <a:lnTo>
                    <a:pt x="1" y="1692"/>
                  </a:lnTo>
                  <a:lnTo>
                    <a:pt x="13" y="1825"/>
                  </a:lnTo>
                  <a:lnTo>
                    <a:pt x="37" y="1969"/>
                  </a:lnTo>
                  <a:lnTo>
                    <a:pt x="73" y="2114"/>
                  </a:lnTo>
                  <a:lnTo>
                    <a:pt x="109" y="2247"/>
                  </a:lnTo>
                  <a:lnTo>
                    <a:pt x="170" y="2380"/>
                  </a:lnTo>
                  <a:lnTo>
                    <a:pt x="242" y="2513"/>
                  </a:lnTo>
                  <a:lnTo>
                    <a:pt x="315" y="2634"/>
                  </a:lnTo>
                  <a:lnTo>
                    <a:pt x="399" y="2755"/>
                  </a:lnTo>
                  <a:lnTo>
                    <a:pt x="496" y="2863"/>
                  </a:lnTo>
                  <a:lnTo>
                    <a:pt x="593" y="2960"/>
                  </a:lnTo>
                  <a:lnTo>
                    <a:pt x="701" y="3057"/>
                  </a:lnTo>
                  <a:lnTo>
                    <a:pt x="822" y="3141"/>
                  </a:lnTo>
                  <a:lnTo>
                    <a:pt x="943" y="3214"/>
                  </a:lnTo>
                  <a:lnTo>
                    <a:pt x="1088" y="3274"/>
                  </a:lnTo>
                  <a:lnTo>
                    <a:pt x="1221" y="3335"/>
                  </a:lnTo>
                  <a:lnTo>
                    <a:pt x="1378" y="3383"/>
                  </a:lnTo>
                  <a:lnTo>
                    <a:pt x="1535" y="3419"/>
                  </a:lnTo>
                  <a:lnTo>
                    <a:pt x="1704" y="3455"/>
                  </a:lnTo>
                  <a:lnTo>
                    <a:pt x="1873" y="3479"/>
                  </a:lnTo>
                  <a:lnTo>
                    <a:pt x="2235" y="3516"/>
                  </a:lnTo>
                  <a:lnTo>
                    <a:pt x="2622" y="3528"/>
                  </a:lnTo>
                  <a:lnTo>
                    <a:pt x="3021" y="3516"/>
                  </a:lnTo>
                  <a:lnTo>
                    <a:pt x="3431" y="3504"/>
                  </a:lnTo>
                  <a:lnTo>
                    <a:pt x="3866" y="3467"/>
                  </a:lnTo>
                  <a:lnTo>
                    <a:pt x="4301" y="3431"/>
                  </a:lnTo>
                  <a:lnTo>
                    <a:pt x="5183" y="3347"/>
                  </a:lnTo>
                  <a:lnTo>
                    <a:pt x="5630" y="3310"/>
                  </a:lnTo>
                  <a:lnTo>
                    <a:pt x="6065" y="3274"/>
                  </a:lnTo>
                  <a:lnTo>
                    <a:pt x="6488" y="3262"/>
                  </a:lnTo>
                  <a:lnTo>
                    <a:pt x="6910" y="3250"/>
                  </a:lnTo>
                  <a:lnTo>
                    <a:pt x="7321" y="3262"/>
                  </a:lnTo>
                  <a:lnTo>
                    <a:pt x="7744" y="3274"/>
                  </a:lnTo>
                  <a:lnTo>
                    <a:pt x="8179" y="3310"/>
                  </a:lnTo>
                  <a:lnTo>
                    <a:pt x="8626" y="3347"/>
                  </a:lnTo>
                  <a:lnTo>
                    <a:pt x="9508" y="3431"/>
                  </a:lnTo>
                  <a:lnTo>
                    <a:pt x="9942" y="3467"/>
                  </a:lnTo>
                  <a:lnTo>
                    <a:pt x="10377" y="3504"/>
                  </a:lnTo>
                  <a:lnTo>
                    <a:pt x="10788" y="3516"/>
                  </a:lnTo>
                  <a:lnTo>
                    <a:pt x="11187" y="3528"/>
                  </a:lnTo>
                  <a:lnTo>
                    <a:pt x="11573" y="3516"/>
                  </a:lnTo>
                  <a:lnTo>
                    <a:pt x="11936" y="3479"/>
                  </a:lnTo>
                  <a:lnTo>
                    <a:pt x="12105" y="3455"/>
                  </a:lnTo>
                  <a:lnTo>
                    <a:pt x="12274" y="3419"/>
                  </a:lnTo>
                  <a:lnTo>
                    <a:pt x="12431" y="3383"/>
                  </a:lnTo>
                  <a:lnTo>
                    <a:pt x="12588" y="3335"/>
                  </a:lnTo>
                  <a:lnTo>
                    <a:pt x="12721" y="3274"/>
                  </a:lnTo>
                  <a:lnTo>
                    <a:pt x="12866" y="3214"/>
                  </a:lnTo>
                  <a:lnTo>
                    <a:pt x="12987" y="3141"/>
                  </a:lnTo>
                  <a:lnTo>
                    <a:pt x="13107" y="3057"/>
                  </a:lnTo>
                  <a:lnTo>
                    <a:pt x="13216" y="2960"/>
                  </a:lnTo>
                  <a:lnTo>
                    <a:pt x="13313" y="2863"/>
                  </a:lnTo>
                  <a:lnTo>
                    <a:pt x="13409" y="2755"/>
                  </a:lnTo>
                  <a:lnTo>
                    <a:pt x="13494" y="2634"/>
                  </a:lnTo>
                  <a:lnTo>
                    <a:pt x="13566" y="2513"/>
                  </a:lnTo>
                  <a:lnTo>
                    <a:pt x="13639" y="2380"/>
                  </a:lnTo>
                  <a:lnTo>
                    <a:pt x="13699" y="2247"/>
                  </a:lnTo>
                  <a:lnTo>
                    <a:pt x="13748" y="2114"/>
                  </a:lnTo>
                  <a:lnTo>
                    <a:pt x="13772" y="1969"/>
                  </a:lnTo>
                  <a:lnTo>
                    <a:pt x="13796" y="1825"/>
                  </a:lnTo>
                  <a:lnTo>
                    <a:pt x="13808" y="1692"/>
                  </a:lnTo>
                  <a:lnTo>
                    <a:pt x="13796" y="1547"/>
                  </a:lnTo>
                  <a:lnTo>
                    <a:pt x="13772" y="1402"/>
                  </a:lnTo>
                  <a:lnTo>
                    <a:pt x="13736" y="1257"/>
                  </a:lnTo>
                  <a:lnTo>
                    <a:pt x="13687" y="1124"/>
                  </a:lnTo>
                  <a:lnTo>
                    <a:pt x="13615" y="991"/>
                  </a:lnTo>
                  <a:lnTo>
                    <a:pt x="13530" y="858"/>
                  </a:lnTo>
                  <a:lnTo>
                    <a:pt x="13421" y="737"/>
                  </a:lnTo>
                  <a:lnTo>
                    <a:pt x="13289" y="617"/>
                  </a:lnTo>
                  <a:lnTo>
                    <a:pt x="13144" y="508"/>
                  </a:lnTo>
                  <a:lnTo>
                    <a:pt x="12987" y="411"/>
                  </a:lnTo>
                  <a:lnTo>
                    <a:pt x="12793" y="315"/>
                  </a:lnTo>
                  <a:lnTo>
                    <a:pt x="12588" y="230"/>
                  </a:lnTo>
                  <a:lnTo>
                    <a:pt x="12346" y="158"/>
                  </a:lnTo>
                  <a:lnTo>
                    <a:pt x="12093" y="97"/>
                  </a:lnTo>
                  <a:lnTo>
                    <a:pt x="11815" y="49"/>
                  </a:lnTo>
                  <a:lnTo>
                    <a:pt x="11501" y="25"/>
                  </a:lnTo>
                  <a:lnTo>
                    <a:pt x="11175" y="0"/>
                  </a:lnTo>
                  <a:lnTo>
                    <a:pt x="10812" y="0"/>
                  </a:lnTo>
                  <a:lnTo>
                    <a:pt x="10426" y="13"/>
                  </a:lnTo>
                  <a:lnTo>
                    <a:pt x="10015" y="37"/>
                  </a:lnTo>
                  <a:lnTo>
                    <a:pt x="9568" y="85"/>
                  </a:lnTo>
                  <a:lnTo>
                    <a:pt x="8058" y="266"/>
                  </a:lnTo>
                  <a:lnTo>
                    <a:pt x="6910" y="387"/>
                  </a:lnTo>
                  <a:lnTo>
                    <a:pt x="5751" y="266"/>
                  </a:lnTo>
                  <a:lnTo>
                    <a:pt x="4241" y="85"/>
                  </a:lnTo>
                  <a:lnTo>
                    <a:pt x="3794" y="37"/>
                  </a:lnTo>
                  <a:lnTo>
                    <a:pt x="3383" y="13"/>
                  </a:lnTo>
                  <a:lnTo>
                    <a:pt x="29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564064" y="1939606"/>
              <a:ext cx="347590" cy="514009"/>
            </a:xfrm>
            <a:custGeom>
              <a:rect b="b" l="l" r="r" t="t"/>
              <a:pathLst>
                <a:path extrusionOk="0" h="7611" w="5147">
                  <a:moveTo>
                    <a:pt x="4156" y="1"/>
                  </a:moveTo>
                  <a:lnTo>
                    <a:pt x="3950" y="230"/>
                  </a:lnTo>
                  <a:lnTo>
                    <a:pt x="3431" y="846"/>
                  </a:lnTo>
                  <a:lnTo>
                    <a:pt x="3080" y="1269"/>
                  </a:lnTo>
                  <a:lnTo>
                    <a:pt x="2694" y="1740"/>
                  </a:lnTo>
                  <a:lnTo>
                    <a:pt x="2295" y="2259"/>
                  </a:lnTo>
                  <a:lnTo>
                    <a:pt x="1873" y="2803"/>
                  </a:lnTo>
                  <a:lnTo>
                    <a:pt x="1474" y="3371"/>
                  </a:lnTo>
                  <a:lnTo>
                    <a:pt x="1087" y="3926"/>
                  </a:lnTo>
                  <a:lnTo>
                    <a:pt x="737" y="4482"/>
                  </a:lnTo>
                  <a:lnTo>
                    <a:pt x="580" y="4748"/>
                  </a:lnTo>
                  <a:lnTo>
                    <a:pt x="435" y="5002"/>
                  </a:lnTo>
                  <a:lnTo>
                    <a:pt x="314" y="5255"/>
                  </a:lnTo>
                  <a:lnTo>
                    <a:pt x="205" y="5497"/>
                  </a:lnTo>
                  <a:lnTo>
                    <a:pt x="121" y="5714"/>
                  </a:lnTo>
                  <a:lnTo>
                    <a:pt x="48" y="5932"/>
                  </a:lnTo>
                  <a:lnTo>
                    <a:pt x="12" y="6125"/>
                  </a:lnTo>
                  <a:lnTo>
                    <a:pt x="0" y="6294"/>
                  </a:lnTo>
                  <a:lnTo>
                    <a:pt x="0" y="6379"/>
                  </a:lnTo>
                  <a:lnTo>
                    <a:pt x="12" y="6451"/>
                  </a:lnTo>
                  <a:lnTo>
                    <a:pt x="24" y="6524"/>
                  </a:lnTo>
                  <a:lnTo>
                    <a:pt x="48" y="6584"/>
                  </a:lnTo>
                  <a:lnTo>
                    <a:pt x="109" y="6705"/>
                  </a:lnTo>
                  <a:lnTo>
                    <a:pt x="181" y="6814"/>
                  </a:lnTo>
                  <a:lnTo>
                    <a:pt x="266" y="6922"/>
                  </a:lnTo>
                  <a:lnTo>
                    <a:pt x="350" y="7019"/>
                  </a:lnTo>
                  <a:lnTo>
                    <a:pt x="447" y="7104"/>
                  </a:lnTo>
                  <a:lnTo>
                    <a:pt x="544" y="7188"/>
                  </a:lnTo>
                  <a:lnTo>
                    <a:pt x="652" y="7261"/>
                  </a:lnTo>
                  <a:lnTo>
                    <a:pt x="761" y="7333"/>
                  </a:lnTo>
                  <a:lnTo>
                    <a:pt x="882" y="7393"/>
                  </a:lnTo>
                  <a:lnTo>
                    <a:pt x="1003" y="7442"/>
                  </a:lnTo>
                  <a:lnTo>
                    <a:pt x="1124" y="7490"/>
                  </a:lnTo>
                  <a:lnTo>
                    <a:pt x="1256" y="7526"/>
                  </a:lnTo>
                  <a:lnTo>
                    <a:pt x="1389" y="7563"/>
                  </a:lnTo>
                  <a:lnTo>
                    <a:pt x="1522" y="7575"/>
                  </a:lnTo>
                  <a:lnTo>
                    <a:pt x="1655" y="7599"/>
                  </a:lnTo>
                  <a:lnTo>
                    <a:pt x="1788" y="7599"/>
                  </a:lnTo>
                  <a:lnTo>
                    <a:pt x="1921" y="7611"/>
                  </a:lnTo>
                  <a:lnTo>
                    <a:pt x="2054" y="7599"/>
                  </a:lnTo>
                  <a:lnTo>
                    <a:pt x="2187" y="7587"/>
                  </a:lnTo>
                  <a:lnTo>
                    <a:pt x="2319" y="7563"/>
                  </a:lnTo>
                  <a:lnTo>
                    <a:pt x="2440" y="7526"/>
                  </a:lnTo>
                  <a:lnTo>
                    <a:pt x="2573" y="7490"/>
                  </a:lnTo>
                  <a:lnTo>
                    <a:pt x="2694" y="7454"/>
                  </a:lnTo>
                  <a:lnTo>
                    <a:pt x="2815" y="7393"/>
                  </a:lnTo>
                  <a:lnTo>
                    <a:pt x="2923" y="7333"/>
                  </a:lnTo>
                  <a:lnTo>
                    <a:pt x="3032" y="7273"/>
                  </a:lnTo>
                  <a:lnTo>
                    <a:pt x="3129" y="7188"/>
                  </a:lnTo>
                  <a:lnTo>
                    <a:pt x="3225" y="7104"/>
                  </a:lnTo>
                  <a:lnTo>
                    <a:pt x="3322" y="7019"/>
                  </a:lnTo>
                  <a:lnTo>
                    <a:pt x="3395" y="6922"/>
                  </a:lnTo>
                  <a:lnTo>
                    <a:pt x="3467" y="6814"/>
                  </a:lnTo>
                  <a:lnTo>
                    <a:pt x="3540" y="6693"/>
                  </a:lnTo>
                  <a:lnTo>
                    <a:pt x="3588" y="6572"/>
                  </a:lnTo>
                  <a:lnTo>
                    <a:pt x="3624" y="6451"/>
                  </a:lnTo>
                  <a:lnTo>
                    <a:pt x="3660" y="6330"/>
                  </a:lnTo>
                  <a:lnTo>
                    <a:pt x="3684" y="6198"/>
                  </a:lnTo>
                  <a:lnTo>
                    <a:pt x="3697" y="6077"/>
                  </a:lnTo>
                  <a:lnTo>
                    <a:pt x="3709" y="5944"/>
                  </a:lnTo>
                  <a:lnTo>
                    <a:pt x="3709" y="5678"/>
                  </a:lnTo>
                  <a:lnTo>
                    <a:pt x="3697" y="5424"/>
                  </a:lnTo>
                  <a:lnTo>
                    <a:pt x="3660" y="5159"/>
                  </a:lnTo>
                  <a:lnTo>
                    <a:pt x="3600" y="4663"/>
                  </a:lnTo>
                  <a:lnTo>
                    <a:pt x="3576" y="4410"/>
                  </a:lnTo>
                  <a:lnTo>
                    <a:pt x="3576" y="4180"/>
                  </a:lnTo>
                  <a:lnTo>
                    <a:pt x="3576" y="4071"/>
                  </a:lnTo>
                  <a:lnTo>
                    <a:pt x="3588" y="3963"/>
                  </a:lnTo>
                  <a:lnTo>
                    <a:pt x="3612" y="3854"/>
                  </a:lnTo>
                  <a:lnTo>
                    <a:pt x="3648" y="3757"/>
                  </a:lnTo>
                  <a:lnTo>
                    <a:pt x="3684" y="3649"/>
                  </a:lnTo>
                  <a:lnTo>
                    <a:pt x="3733" y="3564"/>
                  </a:lnTo>
                  <a:lnTo>
                    <a:pt x="3793" y="3467"/>
                  </a:lnTo>
                  <a:lnTo>
                    <a:pt x="3866" y="3383"/>
                  </a:lnTo>
                  <a:lnTo>
                    <a:pt x="3950" y="3310"/>
                  </a:lnTo>
                  <a:lnTo>
                    <a:pt x="4047" y="3238"/>
                  </a:lnTo>
                  <a:lnTo>
                    <a:pt x="4168" y="3165"/>
                  </a:lnTo>
                  <a:lnTo>
                    <a:pt x="4301" y="3105"/>
                  </a:lnTo>
                  <a:lnTo>
                    <a:pt x="4421" y="3045"/>
                  </a:lnTo>
                  <a:lnTo>
                    <a:pt x="4542" y="2984"/>
                  </a:lnTo>
                  <a:lnTo>
                    <a:pt x="4651" y="2912"/>
                  </a:lnTo>
                  <a:lnTo>
                    <a:pt x="4748" y="2839"/>
                  </a:lnTo>
                  <a:lnTo>
                    <a:pt x="4832" y="2767"/>
                  </a:lnTo>
                  <a:lnTo>
                    <a:pt x="4905" y="2694"/>
                  </a:lnTo>
                  <a:lnTo>
                    <a:pt x="4965" y="2610"/>
                  </a:lnTo>
                  <a:lnTo>
                    <a:pt x="5025" y="2525"/>
                  </a:lnTo>
                  <a:lnTo>
                    <a:pt x="5062" y="2441"/>
                  </a:lnTo>
                  <a:lnTo>
                    <a:pt x="5098" y="2344"/>
                  </a:lnTo>
                  <a:lnTo>
                    <a:pt x="5122" y="2259"/>
                  </a:lnTo>
                  <a:lnTo>
                    <a:pt x="5134" y="2163"/>
                  </a:lnTo>
                  <a:lnTo>
                    <a:pt x="5146" y="2066"/>
                  </a:lnTo>
                  <a:lnTo>
                    <a:pt x="5146" y="1970"/>
                  </a:lnTo>
                  <a:lnTo>
                    <a:pt x="5122" y="1764"/>
                  </a:lnTo>
                  <a:lnTo>
                    <a:pt x="5062" y="1559"/>
                  </a:lnTo>
                  <a:lnTo>
                    <a:pt x="4989" y="1341"/>
                  </a:lnTo>
                  <a:lnTo>
                    <a:pt x="4892" y="1124"/>
                  </a:lnTo>
                  <a:lnTo>
                    <a:pt x="4772" y="907"/>
                  </a:lnTo>
                  <a:lnTo>
                    <a:pt x="4627" y="677"/>
                  </a:lnTo>
                  <a:lnTo>
                    <a:pt x="4482" y="447"/>
                  </a:lnTo>
                  <a:lnTo>
                    <a:pt x="4325" y="23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420491" y="1942847"/>
              <a:ext cx="439772" cy="505905"/>
            </a:xfrm>
            <a:custGeom>
              <a:rect b="b" l="l" r="r" t="t"/>
              <a:pathLst>
                <a:path extrusionOk="0" h="7491" w="6512">
                  <a:moveTo>
                    <a:pt x="3334" y="1"/>
                  </a:moveTo>
                  <a:lnTo>
                    <a:pt x="2887" y="25"/>
                  </a:lnTo>
                  <a:lnTo>
                    <a:pt x="2718" y="37"/>
                  </a:lnTo>
                  <a:lnTo>
                    <a:pt x="0" y="6270"/>
                  </a:lnTo>
                  <a:lnTo>
                    <a:pt x="1812" y="7490"/>
                  </a:lnTo>
                  <a:lnTo>
                    <a:pt x="2887" y="5268"/>
                  </a:lnTo>
                  <a:lnTo>
                    <a:pt x="3032" y="5388"/>
                  </a:lnTo>
                  <a:lnTo>
                    <a:pt x="3189" y="5497"/>
                  </a:lnTo>
                  <a:lnTo>
                    <a:pt x="3382" y="5618"/>
                  </a:lnTo>
                  <a:lnTo>
                    <a:pt x="3491" y="5678"/>
                  </a:lnTo>
                  <a:lnTo>
                    <a:pt x="3600" y="5727"/>
                  </a:lnTo>
                  <a:lnTo>
                    <a:pt x="3709" y="5775"/>
                  </a:lnTo>
                  <a:lnTo>
                    <a:pt x="3829" y="5799"/>
                  </a:lnTo>
                  <a:lnTo>
                    <a:pt x="3938" y="5811"/>
                  </a:lnTo>
                  <a:lnTo>
                    <a:pt x="4047" y="5811"/>
                  </a:lnTo>
                  <a:lnTo>
                    <a:pt x="4143" y="5799"/>
                  </a:lnTo>
                  <a:lnTo>
                    <a:pt x="4240" y="5751"/>
                  </a:lnTo>
                  <a:lnTo>
                    <a:pt x="4288" y="5715"/>
                  </a:lnTo>
                  <a:lnTo>
                    <a:pt x="4337" y="5666"/>
                  </a:lnTo>
                  <a:lnTo>
                    <a:pt x="4470" y="5533"/>
                  </a:lnTo>
                  <a:lnTo>
                    <a:pt x="4602" y="5340"/>
                  </a:lnTo>
                  <a:lnTo>
                    <a:pt x="4772" y="5111"/>
                  </a:lnTo>
                  <a:lnTo>
                    <a:pt x="4941" y="4833"/>
                  </a:lnTo>
                  <a:lnTo>
                    <a:pt x="5122" y="4531"/>
                  </a:lnTo>
                  <a:lnTo>
                    <a:pt x="5303" y="4205"/>
                  </a:lnTo>
                  <a:lnTo>
                    <a:pt x="5484" y="3854"/>
                  </a:lnTo>
                  <a:lnTo>
                    <a:pt x="5666" y="3492"/>
                  </a:lnTo>
                  <a:lnTo>
                    <a:pt x="5835" y="3117"/>
                  </a:lnTo>
                  <a:lnTo>
                    <a:pt x="6004" y="2755"/>
                  </a:lnTo>
                  <a:lnTo>
                    <a:pt x="6149" y="2381"/>
                  </a:lnTo>
                  <a:lnTo>
                    <a:pt x="6282" y="2030"/>
                  </a:lnTo>
                  <a:lnTo>
                    <a:pt x="6378" y="1692"/>
                  </a:lnTo>
                  <a:lnTo>
                    <a:pt x="6463" y="1378"/>
                  </a:lnTo>
                  <a:lnTo>
                    <a:pt x="6511" y="1088"/>
                  </a:lnTo>
                  <a:lnTo>
                    <a:pt x="6511" y="955"/>
                  </a:lnTo>
                  <a:lnTo>
                    <a:pt x="6499" y="846"/>
                  </a:lnTo>
                  <a:lnTo>
                    <a:pt x="6451" y="738"/>
                  </a:lnTo>
                  <a:lnTo>
                    <a:pt x="6402" y="641"/>
                  </a:lnTo>
                  <a:lnTo>
                    <a:pt x="6318" y="544"/>
                  </a:lnTo>
                  <a:lnTo>
                    <a:pt x="6221" y="460"/>
                  </a:lnTo>
                  <a:lnTo>
                    <a:pt x="6112" y="387"/>
                  </a:lnTo>
                  <a:lnTo>
                    <a:pt x="5992" y="327"/>
                  </a:lnTo>
                  <a:lnTo>
                    <a:pt x="5859" y="267"/>
                  </a:lnTo>
                  <a:lnTo>
                    <a:pt x="5702" y="218"/>
                  </a:lnTo>
                  <a:lnTo>
                    <a:pt x="5545" y="170"/>
                  </a:lnTo>
                  <a:lnTo>
                    <a:pt x="5388" y="134"/>
                  </a:lnTo>
                  <a:lnTo>
                    <a:pt x="5037" y="73"/>
                  </a:lnTo>
                  <a:lnTo>
                    <a:pt x="4675" y="37"/>
                  </a:lnTo>
                  <a:lnTo>
                    <a:pt x="4313" y="1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548532" y="2245527"/>
              <a:ext cx="66992" cy="71857"/>
            </a:xfrm>
            <a:custGeom>
              <a:rect b="b" l="l" r="r" t="t"/>
              <a:pathLst>
                <a:path extrusionOk="0" h="1064" w="992">
                  <a:moveTo>
                    <a:pt x="1" y="0"/>
                  </a:moveTo>
                  <a:lnTo>
                    <a:pt x="61" y="85"/>
                  </a:lnTo>
                  <a:lnTo>
                    <a:pt x="218" y="315"/>
                  </a:lnTo>
                  <a:lnTo>
                    <a:pt x="484" y="653"/>
                  </a:lnTo>
                  <a:lnTo>
                    <a:pt x="665" y="858"/>
                  </a:lnTo>
                  <a:lnTo>
                    <a:pt x="858" y="1064"/>
                  </a:lnTo>
                  <a:lnTo>
                    <a:pt x="991" y="786"/>
                  </a:lnTo>
                  <a:lnTo>
                    <a:pt x="617" y="520"/>
                  </a:lnTo>
                  <a:lnTo>
                    <a:pt x="303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923658" y="2185153"/>
              <a:ext cx="722057" cy="1113652"/>
            </a:xfrm>
            <a:custGeom>
              <a:rect b="b" l="l" r="r" t="t"/>
              <a:pathLst>
                <a:path extrusionOk="0" h="16490" w="10692">
                  <a:moveTo>
                    <a:pt x="7913" y="1"/>
                  </a:moveTo>
                  <a:lnTo>
                    <a:pt x="7864" y="13"/>
                  </a:lnTo>
                  <a:lnTo>
                    <a:pt x="7792" y="61"/>
                  </a:lnTo>
                  <a:lnTo>
                    <a:pt x="7719" y="133"/>
                  </a:lnTo>
                  <a:lnTo>
                    <a:pt x="7635" y="230"/>
                  </a:lnTo>
                  <a:lnTo>
                    <a:pt x="7550" y="339"/>
                  </a:lnTo>
                  <a:lnTo>
                    <a:pt x="7381" y="617"/>
                  </a:lnTo>
                  <a:lnTo>
                    <a:pt x="7224" y="907"/>
                  </a:lnTo>
                  <a:lnTo>
                    <a:pt x="7079" y="1196"/>
                  </a:lnTo>
                  <a:lnTo>
                    <a:pt x="6970" y="1450"/>
                  </a:lnTo>
                  <a:lnTo>
                    <a:pt x="6862" y="1680"/>
                  </a:lnTo>
                  <a:lnTo>
                    <a:pt x="6729" y="1800"/>
                  </a:lnTo>
                  <a:lnTo>
                    <a:pt x="6354" y="2139"/>
                  </a:lnTo>
                  <a:lnTo>
                    <a:pt x="6089" y="2392"/>
                  </a:lnTo>
                  <a:lnTo>
                    <a:pt x="5787" y="2682"/>
                  </a:lnTo>
                  <a:lnTo>
                    <a:pt x="5461" y="3021"/>
                  </a:lnTo>
                  <a:lnTo>
                    <a:pt x="5110" y="3407"/>
                  </a:lnTo>
                  <a:lnTo>
                    <a:pt x="4736" y="3830"/>
                  </a:lnTo>
                  <a:lnTo>
                    <a:pt x="4361" y="4289"/>
                  </a:lnTo>
                  <a:lnTo>
                    <a:pt x="3975" y="4784"/>
                  </a:lnTo>
                  <a:lnTo>
                    <a:pt x="3600" y="5304"/>
                  </a:lnTo>
                  <a:lnTo>
                    <a:pt x="3419" y="5581"/>
                  </a:lnTo>
                  <a:lnTo>
                    <a:pt x="3238" y="5859"/>
                  </a:lnTo>
                  <a:lnTo>
                    <a:pt x="3069" y="6149"/>
                  </a:lnTo>
                  <a:lnTo>
                    <a:pt x="2900" y="6451"/>
                  </a:lnTo>
                  <a:lnTo>
                    <a:pt x="2743" y="6741"/>
                  </a:lnTo>
                  <a:lnTo>
                    <a:pt x="2585" y="7055"/>
                  </a:lnTo>
                  <a:lnTo>
                    <a:pt x="2441" y="7357"/>
                  </a:lnTo>
                  <a:lnTo>
                    <a:pt x="2308" y="7683"/>
                  </a:lnTo>
                  <a:lnTo>
                    <a:pt x="2054" y="8336"/>
                  </a:lnTo>
                  <a:lnTo>
                    <a:pt x="1812" y="9000"/>
                  </a:lnTo>
                  <a:lnTo>
                    <a:pt x="1583" y="9689"/>
                  </a:lnTo>
                  <a:lnTo>
                    <a:pt x="1365" y="10377"/>
                  </a:lnTo>
                  <a:lnTo>
                    <a:pt x="1160" y="11054"/>
                  </a:lnTo>
                  <a:lnTo>
                    <a:pt x="967" y="11718"/>
                  </a:lnTo>
                  <a:lnTo>
                    <a:pt x="798" y="12358"/>
                  </a:lnTo>
                  <a:lnTo>
                    <a:pt x="629" y="12974"/>
                  </a:lnTo>
                  <a:lnTo>
                    <a:pt x="363" y="14074"/>
                  </a:lnTo>
                  <a:lnTo>
                    <a:pt x="170" y="14943"/>
                  </a:lnTo>
                  <a:lnTo>
                    <a:pt x="0" y="15717"/>
                  </a:lnTo>
                  <a:lnTo>
                    <a:pt x="6451" y="16490"/>
                  </a:lnTo>
                  <a:lnTo>
                    <a:pt x="6644" y="15813"/>
                  </a:lnTo>
                  <a:lnTo>
                    <a:pt x="7115" y="14279"/>
                  </a:lnTo>
                  <a:lnTo>
                    <a:pt x="7393" y="13409"/>
                  </a:lnTo>
                  <a:lnTo>
                    <a:pt x="7683" y="12588"/>
                  </a:lnTo>
                  <a:lnTo>
                    <a:pt x="7816" y="12225"/>
                  </a:lnTo>
                  <a:lnTo>
                    <a:pt x="7937" y="11899"/>
                  </a:lnTo>
                  <a:lnTo>
                    <a:pt x="8058" y="11634"/>
                  </a:lnTo>
                  <a:lnTo>
                    <a:pt x="8154" y="11428"/>
                  </a:lnTo>
                  <a:lnTo>
                    <a:pt x="8203" y="11356"/>
                  </a:lnTo>
                  <a:lnTo>
                    <a:pt x="8263" y="11283"/>
                  </a:lnTo>
                  <a:lnTo>
                    <a:pt x="8323" y="11211"/>
                  </a:lnTo>
                  <a:lnTo>
                    <a:pt x="8396" y="11150"/>
                  </a:lnTo>
                  <a:lnTo>
                    <a:pt x="8553" y="11017"/>
                  </a:lnTo>
                  <a:lnTo>
                    <a:pt x="8734" y="10909"/>
                  </a:lnTo>
                  <a:lnTo>
                    <a:pt x="8927" y="10812"/>
                  </a:lnTo>
                  <a:lnTo>
                    <a:pt x="9133" y="10703"/>
                  </a:lnTo>
                  <a:lnTo>
                    <a:pt x="9556" y="10498"/>
                  </a:lnTo>
                  <a:lnTo>
                    <a:pt x="9761" y="10377"/>
                  </a:lnTo>
                  <a:lnTo>
                    <a:pt x="9954" y="10244"/>
                  </a:lnTo>
                  <a:lnTo>
                    <a:pt x="10135" y="10099"/>
                  </a:lnTo>
                  <a:lnTo>
                    <a:pt x="10220" y="10027"/>
                  </a:lnTo>
                  <a:lnTo>
                    <a:pt x="10305" y="9942"/>
                  </a:lnTo>
                  <a:lnTo>
                    <a:pt x="10377" y="9846"/>
                  </a:lnTo>
                  <a:lnTo>
                    <a:pt x="10437" y="9749"/>
                  </a:lnTo>
                  <a:lnTo>
                    <a:pt x="10498" y="9652"/>
                  </a:lnTo>
                  <a:lnTo>
                    <a:pt x="10558" y="9544"/>
                  </a:lnTo>
                  <a:lnTo>
                    <a:pt x="10594" y="9423"/>
                  </a:lnTo>
                  <a:lnTo>
                    <a:pt x="10631" y="9290"/>
                  </a:lnTo>
                  <a:lnTo>
                    <a:pt x="10667" y="9157"/>
                  </a:lnTo>
                  <a:lnTo>
                    <a:pt x="10679" y="9012"/>
                  </a:lnTo>
                  <a:lnTo>
                    <a:pt x="10691" y="8855"/>
                  </a:lnTo>
                  <a:lnTo>
                    <a:pt x="10691" y="8686"/>
                  </a:lnTo>
                  <a:lnTo>
                    <a:pt x="10667" y="8324"/>
                  </a:lnTo>
                  <a:lnTo>
                    <a:pt x="10631" y="7913"/>
                  </a:lnTo>
                  <a:lnTo>
                    <a:pt x="10570" y="7490"/>
                  </a:lnTo>
                  <a:lnTo>
                    <a:pt x="10498" y="7031"/>
                  </a:lnTo>
                  <a:lnTo>
                    <a:pt x="10413" y="6572"/>
                  </a:lnTo>
                  <a:lnTo>
                    <a:pt x="10317" y="6113"/>
                  </a:lnTo>
                  <a:lnTo>
                    <a:pt x="10220" y="5666"/>
                  </a:lnTo>
                  <a:lnTo>
                    <a:pt x="10015" y="4833"/>
                  </a:lnTo>
                  <a:lnTo>
                    <a:pt x="9833" y="4156"/>
                  </a:lnTo>
                  <a:lnTo>
                    <a:pt x="9664" y="3516"/>
                  </a:lnTo>
                  <a:lnTo>
                    <a:pt x="9797" y="3286"/>
                  </a:lnTo>
                  <a:lnTo>
                    <a:pt x="9942" y="3045"/>
                  </a:lnTo>
                  <a:lnTo>
                    <a:pt x="10099" y="2755"/>
                  </a:lnTo>
                  <a:lnTo>
                    <a:pt x="10244" y="2453"/>
                  </a:lnTo>
                  <a:lnTo>
                    <a:pt x="10305" y="2308"/>
                  </a:lnTo>
                  <a:lnTo>
                    <a:pt x="10353" y="2175"/>
                  </a:lnTo>
                  <a:lnTo>
                    <a:pt x="10389" y="2054"/>
                  </a:lnTo>
                  <a:lnTo>
                    <a:pt x="10401" y="1945"/>
                  </a:lnTo>
                  <a:lnTo>
                    <a:pt x="10401" y="1861"/>
                  </a:lnTo>
                  <a:lnTo>
                    <a:pt x="10389" y="1837"/>
                  </a:lnTo>
                  <a:lnTo>
                    <a:pt x="10365" y="1813"/>
                  </a:lnTo>
                  <a:lnTo>
                    <a:pt x="10027" y="1498"/>
                  </a:lnTo>
                  <a:lnTo>
                    <a:pt x="9676" y="1196"/>
                  </a:lnTo>
                  <a:lnTo>
                    <a:pt x="9266" y="846"/>
                  </a:lnTo>
                  <a:lnTo>
                    <a:pt x="8831" y="508"/>
                  </a:lnTo>
                  <a:lnTo>
                    <a:pt x="8613" y="351"/>
                  </a:lnTo>
                  <a:lnTo>
                    <a:pt x="8420" y="218"/>
                  </a:lnTo>
                  <a:lnTo>
                    <a:pt x="8239" y="121"/>
                  </a:lnTo>
                  <a:lnTo>
                    <a:pt x="8082" y="37"/>
                  </a:lnTo>
                  <a:lnTo>
                    <a:pt x="8021" y="13"/>
                  </a:lnTo>
                  <a:lnTo>
                    <a:pt x="7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853493" y="3245678"/>
              <a:ext cx="740832" cy="137906"/>
            </a:xfrm>
            <a:custGeom>
              <a:rect b="b" l="l" r="r" t="t"/>
              <a:pathLst>
                <a:path extrusionOk="0" h="2042" w="10970">
                  <a:moveTo>
                    <a:pt x="919" y="0"/>
                  </a:moveTo>
                  <a:lnTo>
                    <a:pt x="822" y="25"/>
                  </a:lnTo>
                  <a:lnTo>
                    <a:pt x="725" y="49"/>
                  </a:lnTo>
                  <a:lnTo>
                    <a:pt x="629" y="85"/>
                  </a:lnTo>
                  <a:lnTo>
                    <a:pt x="544" y="121"/>
                  </a:lnTo>
                  <a:lnTo>
                    <a:pt x="460" y="170"/>
                  </a:lnTo>
                  <a:lnTo>
                    <a:pt x="375" y="230"/>
                  </a:lnTo>
                  <a:lnTo>
                    <a:pt x="303" y="302"/>
                  </a:lnTo>
                  <a:lnTo>
                    <a:pt x="242" y="375"/>
                  </a:lnTo>
                  <a:lnTo>
                    <a:pt x="182" y="447"/>
                  </a:lnTo>
                  <a:lnTo>
                    <a:pt x="133" y="532"/>
                  </a:lnTo>
                  <a:lnTo>
                    <a:pt x="85" y="629"/>
                  </a:lnTo>
                  <a:lnTo>
                    <a:pt x="49" y="713"/>
                  </a:lnTo>
                  <a:lnTo>
                    <a:pt x="25" y="810"/>
                  </a:lnTo>
                  <a:lnTo>
                    <a:pt x="13" y="919"/>
                  </a:lnTo>
                  <a:lnTo>
                    <a:pt x="1" y="1015"/>
                  </a:lnTo>
                  <a:lnTo>
                    <a:pt x="13" y="1124"/>
                  </a:lnTo>
                  <a:lnTo>
                    <a:pt x="25" y="1221"/>
                  </a:lnTo>
                  <a:lnTo>
                    <a:pt x="49" y="1329"/>
                  </a:lnTo>
                  <a:lnTo>
                    <a:pt x="85" y="1414"/>
                  </a:lnTo>
                  <a:lnTo>
                    <a:pt x="133" y="1510"/>
                  </a:lnTo>
                  <a:lnTo>
                    <a:pt x="182" y="1595"/>
                  </a:lnTo>
                  <a:lnTo>
                    <a:pt x="242" y="1667"/>
                  </a:lnTo>
                  <a:lnTo>
                    <a:pt x="303" y="1740"/>
                  </a:lnTo>
                  <a:lnTo>
                    <a:pt x="375" y="1812"/>
                  </a:lnTo>
                  <a:lnTo>
                    <a:pt x="460" y="1861"/>
                  </a:lnTo>
                  <a:lnTo>
                    <a:pt x="544" y="1921"/>
                  </a:lnTo>
                  <a:lnTo>
                    <a:pt x="629" y="1957"/>
                  </a:lnTo>
                  <a:lnTo>
                    <a:pt x="725" y="1994"/>
                  </a:lnTo>
                  <a:lnTo>
                    <a:pt x="822" y="2018"/>
                  </a:lnTo>
                  <a:lnTo>
                    <a:pt x="919" y="2030"/>
                  </a:lnTo>
                  <a:lnTo>
                    <a:pt x="1027" y="2042"/>
                  </a:lnTo>
                  <a:lnTo>
                    <a:pt x="9954" y="2042"/>
                  </a:lnTo>
                  <a:lnTo>
                    <a:pt x="10051" y="2030"/>
                  </a:lnTo>
                  <a:lnTo>
                    <a:pt x="10160" y="2018"/>
                  </a:lnTo>
                  <a:lnTo>
                    <a:pt x="10256" y="1994"/>
                  </a:lnTo>
                  <a:lnTo>
                    <a:pt x="10341" y="1957"/>
                  </a:lnTo>
                  <a:lnTo>
                    <a:pt x="10438" y="1921"/>
                  </a:lnTo>
                  <a:lnTo>
                    <a:pt x="10522" y="1861"/>
                  </a:lnTo>
                  <a:lnTo>
                    <a:pt x="10595" y="1812"/>
                  </a:lnTo>
                  <a:lnTo>
                    <a:pt x="10667" y="1740"/>
                  </a:lnTo>
                  <a:lnTo>
                    <a:pt x="10740" y="1667"/>
                  </a:lnTo>
                  <a:lnTo>
                    <a:pt x="10800" y="1595"/>
                  </a:lnTo>
                  <a:lnTo>
                    <a:pt x="10848" y="1510"/>
                  </a:lnTo>
                  <a:lnTo>
                    <a:pt x="10885" y="1414"/>
                  </a:lnTo>
                  <a:lnTo>
                    <a:pt x="10921" y="1329"/>
                  </a:lnTo>
                  <a:lnTo>
                    <a:pt x="10945" y="1221"/>
                  </a:lnTo>
                  <a:lnTo>
                    <a:pt x="10969" y="1124"/>
                  </a:lnTo>
                  <a:lnTo>
                    <a:pt x="10969" y="1015"/>
                  </a:lnTo>
                  <a:lnTo>
                    <a:pt x="10969" y="919"/>
                  </a:lnTo>
                  <a:lnTo>
                    <a:pt x="10945" y="810"/>
                  </a:lnTo>
                  <a:lnTo>
                    <a:pt x="10921" y="713"/>
                  </a:lnTo>
                  <a:lnTo>
                    <a:pt x="10885" y="629"/>
                  </a:lnTo>
                  <a:lnTo>
                    <a:pt x="10848" y="532"/>
                  </a:lnTo>
                  <a:lnTo>
                    <a:pt x="10800" y="447"/>
                  </a:lnTo>
                  <a:lnTo>
                    <a:pt x="10740" y="375"/>
                  </a:lnTo>
                  <a:lnTo>
                    <a:pt x="10667" y="302"/>
                  </a:lnTo>
                  <a:lnTo>
                    <a:pt x="10595" y="230"/>
                  </a:lnTo>
                  <a:lnTo>
                    <a:pt x="10522" y="170"/>
                  </a:lnTo>
                  <a:lnTo>
                    <a:pt x="10438" y="121"/>
                  </a:lnTo>
                  <a:lnTo>
                    <a:pt x="10341" y="85"/>
                  </a:lnTo>
                  <a:lnTo>
                    <a:pt x="10256" y="49"/>
                  </a:lnTo>
                  <a:lnTo>
                    <a:pt x="10160" y="25"/>
                  </a:lnTo>
                  <a:lnTo>
                    <a:pt x="100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933451" y="3334618"/>
              <a:ext cx="293766" cy="371240"/>
            </a:xfrm>
            <a:custGeom>
              <a:rect b="b" l="l" r="r" t="t"/>
              <a:pathLst>
                <a:path extrusionOk="0" h="5497" w="4350">
                  <a:moveTo>
                    <a:pt x="3745" y="0"/>
                  </a:moveTo>
                  <a:lnTo>
                    <a:pt x="3685" y="350"/>
                  </a:lnTo>
                  <a:lnTo>
                    <a:pt x="3600" y="713"/>
                  </a:lnTo>
                  <a:lnTo>
                    <a:pt x="3491" y="1075"/>
                  </a:lnTo>
                  <a:lnTo>
                    <a:pt x="3383" y="1450"/>
                  </a:lnTo>
                  <a:lnTo>
                    <a:pt x="3262" y="1812"/>
                  </a:lnTo>
                  <a:lnTo>
                    <a:pt x="3129" y="2187"/>
                  </a:lnTo>
                  <a:lnTo>
                    <a:pt x="2851" y="2887"/>
                  </a:lnTo>
                  <a:lnTo>
                    <a:pt x="2573" y="3540"/>
                  </a:lnTo>
                  <a:lnTo>
                    <a:pt x="2308" y="4107"/>
                  </a:lnTo>
                  <a:lnTo>
                    <a:pt x="2090" y="4566"/>
                  </a:lnTo>
                  <a:lnTo>
                    <a:pt x="1921" y="4880"/>
                  </a:lnTo>
                  <a:lnTo>
                    <a:pt x="1571" y="4880"/>
                  </a:lnTo>
                  <a:lnTo>
                    <a:pt x="592" y="48"/>
                  </a:lnTo>
                  <a:lnTo>
                    <a:pt x="0" y="169"/>
                  </a:lnTo>
                  <a:lnTo>
                    <a:pt x="1063" y="5496"/>
                  </a:lnTo>
                  <a:lnTo>
                    <a:pt x="2296" y="5496"/>
                  </a:lnTo>
                  <a:lnTo>
                    <a:pt x="2380" y="5339"/>
                  </a:lnTo>
                  <a:lnTo>
                    <a:pt x="2670" y="4772"/>
                  </a:lnTo>
                  <a:lnTo>
                    <a:pt x="2936" y="4204"/>
                  </a:lnTo>
                  <a:lnTo>
                    <a:pt x="3250" y="3503"/>
                  </a:lnTo>
                  <a:lnTo>
                    <a:pt x="3419" y="3105"/>
                  </a:lnTo>
                  <a:lnTo>
                    <a:pt x="3588" y="2694"/>
                  </a:lnTo>
                  <a:lnTo>
                    <a:pt x="3745" y="2271"/>
                  </a:lnTo>
                  <a:lnTo>
                    <a:pt x="3902" y="1836"/>
                  </a:lnTo>
                  <a:lnTo>
                    <a:pt x="4035" y="1401"/>
                  </a:lnTo>
                  <a:lnTo>
                    <a:pt x="4168" y="954"/>
                  </a:lnTo>
                  <a:lnTo>
                    <a:pt x="4265" y="520"/>
                  </a:lnTo>
                  <a:lnTo>
                    <a:pt x="4349" y="97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379702" y="2370326"/>
              <a:ext cx="1008328" cy="697637"/>
            </a:xfrm>
            <a:custGeom>
              <a:rect b="b" l="l" r="r" t="t"/>
              <a:pathLst>
                <a:path extrusionOk="0" h="10330" w="14931">
                  <a:moveTo>
                    <a:pt x="1184" y="1"/>
                  </a:moveTo>
                  <a:lnTo>
                    <a:pt x="1063" y="13"/>
                  </a:lnTo>
                  <a:lnTo>
                    <a:pt x="954" y="37"/>
                  </a:lnTo>
                  <a:lnTo>
                    <a:pt x="834" y="73"/>
                  </a:lnTo>
                  <a:lnTo>
                    <a:pt x="713" y="122"/>
                  </a:lnTo>
                  <a:lnTo>
                    <a:pt x="604" y="182"/>
                  </a:lnTo>
                  <a:lnTo>
                    <a:pt x="495" y="254"/>
                  </a:lnTo>
                  <a:lnTo>
                    <a:pt x="399" y="327"/>
                  </a:lnTo>
                  <a:lnTo>
                    <a:pt x="314" y="424"/>
                  </a:lnTo>
                  <a:lnTo>
                    <a:pt x="242" y="508"/>
                  </a:lnTo>
                  <a:lnTo>
                    <a:pt x="169" y="617"/>
                  </a:lnTo>
                  <a:lnTo>
                    <a:pt x="121" y="726"/>
                  </a:lnTo>
                  <a:lnTo>
                    <a:pt x="73" y="834"/>
                  </a:lnTo>
                  <a:lnTo>
                    <a:pt x="36" y="943"/>
                  </a:lnTo>
                  <a:lnTo>
                    <a:pt x="12" y="1064"/>
                  </a:lnTo>
                  <a:lnTo>
                    <a:pt x="0" y="1185"/>
                  </a:lnTo>
                  <a:lnTo>
                    <a:pt x="0" y="1317"/>
                  </a:lnTo>
                  <a:lnTo>
                    <a:pt x="12" y="1438"/>
                  </a:lnTo>
                  <a:lnTo>
                    <a:pt x="36" y="1559"/>
                  </a:lnTo>
                  <a:lnTo>
                    <a:pt x="85" y="1680"/>
                  </a:lnTo>
                  <a:lnTo>
                    <a:pt x="677" y="3238"/>
                  </a:lnTo>
                  <a:lnTo>
                    <a:pt x="1389" y="5062"/>
                  </a:lnTo>
                  <a:lnTo>
                    <a:pt x="1764" y="5968"/>
                  </a:lnTo>
                  <a:lnTo>
                    <a:pt x="2126" y="6838"/>
                  </a:lnTo>
                  <a:lnTo>
                    <a:pt x="2464" y="7611"/>
                  </a:lnTo>
                  <a:lnTo>
                    <a:pt x="2778" y="8263"/>
                  </a:lnTo>
                  <a:lnTo>
                    <a:pt x="2984" y="8650"/>
                  </a:lnTo>
                  <a:lnTo>
                    <a:pt x="3189" y="8988"/>
                  </a:lnTo>
                  <a:lnTo>
                    <a:pt x="3382" y="9278"/>
                  </a:lnTo>
                  <a:lnTo>
                    <a:pt x="3588" y="9532"/>
                  </a:lnTo>
                  <a:lnTo>
                    <a:pt x="3793" y="9737"/>
                  </a:lnTo>
                  <a:lnTo>
                    <a:pt x="3999" y="9918"/>
                  </a:lnTo>
                  <a:lnTo>
                    <a:pt x="4204" y="10063"/>
                  </a:lnTo>
                  <a:lnTo>
                    <a:pt x="4409" y="10172"/>
                  </a:lnTo>
                  <a:lnTo>
                    <a:pt x="4615" y="10244"/>
                  </a:lnTo>
                  <a:lnTo>
                    <a:pt x="4832" y="10305"/>
                  </a:lnTo>
                  <a:lnTo>
                    <a:pt x="5037" y="10329"/>
                  </a:lnTo>
                  <a:lnTo>
                    <a:pt x="5243" y="10329"/>
                  </a:lnTo>
                  <a:lnTo>
                    <a:pt x="5460" y="10317"/>
                  </a:lnTo>
                  <a:lnTo>
                    <a:pt x="5666" y="10281"/>
                  </a:lnTo>
                  <a:lnTo>
                    <a:pt x="5883" y="10232"/>
                  </a:lnTo>
                  <a:lnTo>
                    <a:pt x="6100" y="10172"/>
                  </a:lnTo>
                  <a:lnTo>
                    <a:pt x="6221" y="10124"/>
                  </a:lnTo>
                  <a:lnTo>
                    <a:pt x="6366" y="10063"/>
                  </a:lnTo>
                  <a:lnTo>
                    <a:pt x="6729" y="9882"/>
                  </a:lnTo>
                  <a:lnTo>
                    <a:pt x="7176" y="9653"/>
                  </a:lnTo>
                  <a:lnTo>
                    <a:pt x="7683" y="9363"/>
                  </a:lnTo>
                  <a:lnTo>
                    <a:pt x="8830" y="8686"/>
                  </a:lnTo>
                  <a:lnTo>
                    <a:pt x="10051" y="7949"/>
                  </a:lnTo>
                  <a:lnTo>
                    <a:pt x="11210" y="7224"/>
                  </a:lnTo>
                  <a:lnTo>
                    <a:pt x="12201" y="6596"/>
                  </a:lnTo>
                  <a:lnTo>
                    <a:pt x="13131" y="6004"/>
                  </a:lnTo>
                  <a:lnTo>
                    <a:pt x="14931" y="3335"/>
                  </a:lnTo>
                  <a:lnTo>
                    <a:pt x="14617" y="3359"/>
                  </a:lnTo>
                  <a:lnTo>
                    <a:pt x="13892" y="3419"/>
                  </a:lnTo>
                  <a:lnTo>
                    <a:pt x="13493" y="3468"/>
                  </a:lnTo>
                  <a:lnTo>
                    <a:pt x="13119" y="3516"/>
                  </a:lnTo>
                  <a:lnTo>
                    <a:pt x="12805" y="3576"/>
                  </a:lnTo>
                  <a:lnTo>
                    <a:pt x="12696" y="3601"/>
                  </a:lnTo>
                  <a:lnTo>
                    <a:pt x="12611" y="3625"/>
                  </a:lnTo>
                  <a:lnTo>
                    <a:pt x="12551" y="3685"/>
                  </a:lnTo>
                  <a:lnTo>
                    <a:pt x="12467" y="3770"/>
                  </a:lnTo>
                  <a:lnTo>
                    <a:pt x="12382" y="3890"/>
                  </a:lnTo>
                  <a:lnTo>
                    <a:pt x="12297" y="4047"/>
                  </a:lnTo>
                  <a:lnTo>
                    <a:pt x="12092" y="4410"/>
                  </a:lnTo>
                  <a:lnTo>
                    <a:pt x="11899" y="4809"/>
                  </a:lnTo>
                  <a:lnTo>
                    <a:pt x="11718" y="5207"/>
                  </a:lnTo>
                  <a:lnTo>
                    <a:pt x="11573" y="5545"/>
                  </a:lnTo>
                  <a:lnTo>
                    <a:pt x="11428" y="5872"/>
                  </a:lnTo>
                  <a:lnTo>
                    <a:pt x="5351" y="7901"/>
                  </a:lnTo>
                  <a:lnTo>
                    <a:pt x="2392" y="774"/>
                  </a:lnTo>
                  <a:lnTo>
                    <a:pt x="2344" y="665"/>
                  </a:lnTo>
                  <a:lnTo>
                    <a:pt x="2283" y="556"/>
                  </a:lnTo>
                  <a:lnTo>
                    <a:pt x="2211" y="460"/>
                  </a:lnTo>
                  <a:lnTo>
                    <a:pt x="2126" y="375"/>
                  </a:lnTo>
                  <a:lnTo>
                    <a:pt x="2042" y="291"/>
                  </a:lnTo>
                  <a:lnTo>
                    <a:pt x="1957" y="230"/>
                  </a:lnTo>
                  <a:lnTo>
                    <a:pt x="1848" y="158"/>
                  </a:lnTo>
                  <a:lnTo>
                    <a:pt x="1752" y="109"/>
                  </a:lnTo>
                  <a:lnTo>
                    <a:pt x="1643" y="73"/>
                  </a:lnTo>
                  <a:lnTo>
                    <a:pt x="1534" y="37"/>
                  </a:lnTo>
                  <a:lnTo>
                    <a:pt x="1413" y="1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632541" y="3047471"/>
              <a:ext cx="1630842" cy="103666"/>
            </a:xfrm>
            <a:custGeom>
              <a:rect b="b" l="l" r="r" t="t"/>
              <a:pathLst>
                <a:path extrusionOk="0" h="1535" w="24149">
                  <a:moveTo>
                    <a:pt x="1" y="0"/>
                  </a:moveTo>
                  <a:lnTo>
                    <a:pt x="1" y="1534"/>
                  </a:lnTo>
                  <a:lnTo>
                    <a:pt x="24149" y="1534"/>
                  </a:lnTo>
                  <a:lnTo>
                    <a:pt x="241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244381" y="4699376"/>
              <a:ext cx="407964" cy="26204"/>
            </a:xfrm>
            <a:custGeom>
              <a:rect b="b" l="l" r="r" t="t"/>
              <a:pathLst>
                <a:path extrusionOk="0" h="388" w="6041">
                  <a:moveTo>
                    <a:pt x="1" y="1"/>
                  </a:moveTo>
                  <a:lnTo>
                    <a:pt x="1" y="387"/>
                  </a:lnTo>
                  <a:lnTo>
                    <a:pt x="6041" y="387"/>
                  </a:lnTo>
                  <a:lnTo>
                    <a:pt x="60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263817" y="1866198"/>
              <a:ext cx="607860" cy="454443"/>
            </a:xfrm>
            <a:custGeom>
              <a:rect b="b" l="l" r="r" t="t"/>
              <a:pathLst>
                <a:path extrusionOk="0" h="6729" w="9001">
                  <a:moveTo>
                    <a:pt x="5666" y="0"/>
                  </a:moveTo>
                  <a:lnTo>
                    <a:pt x="5449" y="12"/>
                  </a:lnTo>
                  <a:lnTo>
                    <a:pt x="5243" y="49"/>
                  </a:lnTo>
                  <a:lnTo>
                    <a:pt x="5026" y="97"/>
                  </a:lnTo>
                  <a:lnTo>
                    <a:pt x="4821" y="145"/>
                  </a:lnTo>
                  <a:lnTo>
                    <a:pt x="4627" y="230"/>
                  </a:lnTo>
                  <a:lnTo>
                    <a:pt x="4434" y="314"/>
                  </a:lnTo>
                  <a:lnTo>
                    <a:pt x="4217" y="435"/>
                  </a:lnTo>
                  <a:lnTo>
                    <a:pt x="3999" y="580"/>
                  </a:lnTo>
                  <a:lnTo>
                    <a:pt x="3806" y="737"/>
                  </a:lnTo>
                  <a:lnTo>
                    <a:pt x="3613" y="894"/>
                  </a:lnTo>
                  <a:lnTo>
                    <a:pt x="3226" y="1220"/>
                  </a:lnTo>
                  <a:lnTo>
                    <a:pt x="3033" y="1377"/>
                  </a:lnTo>
                  <a:lnTo>
                    <a:pt x="2827" y="1522"/>
                  </a:lnTo>
                  <a:lnTo>
                    <a:pt x="2550" y="1704"/>
                  </a:lnTo>
                  <a:lnTo>
                    <a:pt x="2272" y="1873"/>
                  </a:lnTo>
                  <a:lnTo>
                    <a:pt x="1680" y="2187"/>
                  </a:lnTo>
                  <a:lnTo>
                    <a:pt x="1390" y="2344"/>
                  </a:lnTo>
                  <a:lnTo>
                    <a:pt x="1112" y="2525"/>
                  </a:lnTo>
                  <a:lnTo>
                    <a:pt x="979" y="2622"/>
                  </a:lnTo>
                  <a:lnTo>
                    <a:pt x="846" y="2718"/>
                  </a:lnTo>
                  <a:lnTo>
                    <a:pt x="726" y="2827"/>
                  </a:lnTo>
                  <a:lnTo>
                    <a:pt x="605" y="2948"/>
                  </a:lnTo>
                  <a:lnTo>
                    <a:pt x="508" y="3057"/>
                  </a:lnTo>
                  <a:lnTo>
                    <a:pt x="424" y="3177"/>
                  </a:lnTo>
                  <a:lnTo>
                    <a:pt x="351" y="3298"/>
                  </a:lnTo>
                  <a:lnTo>
                    <a:pt x="279" y="3419"/>
                  </a:lnTo>
                  <a:lnTo>
                    <a:pt x="206" y="3552"/>
                  </a:lnTo>
                  <a:lnTo>
                    <a:pt x="158" y="3685"/>
                  </a:lnTo>
                  <a:lnTo>
                    <a:pt x="109" y="3818"/>
                  </a:lnTo>
                  <a:lnTo>
                    <a:pt x="73" y="3950"/>
                  </a:lnTo>
                  <a:lnTo>
                    <a:pt x="37" y="4095"/>
                  </a:lnTo>
                  <a:lnTo>
                    <a:pt x="13" y="4240"/>
                  </a:lnTo>
                  <a:lnTo>
                    <a:pt x="1" y="4385"/>
                  </a:lnTo>
                  <a:lnTo>
                    <a:pt x="1" y="4530"/>
                  </a:lnTo>
                  <a:lnTo>
                    <a:pt x="1" y="4663"/>
                  </a:lnTo>
                  <a:lnTo>
                    <a:pt x="25" y="4808"/>
                  </a:lnTo>
                  <a:lnTo>
                    <a:pt x="49" y="4953"/>
                  </a:lnTo>
                  <a:lnTo>
                    <a:pt x="73" y="5098"/>
                  </a:lnTo>
                  <a:lnTo>
                    <a:pt x="122" y="5231"/>
                  </a:lnTo>
                  <a:lnTo>
                    <a:pt x="194" y="5412"/>
                  </a:lnTo>
                  <a:lnTo>
                    <a:pt x="291" y="5581"/>
                  </a:lnTo>
                  <a:lnTo>
                    <a:pt x="387" y="5738"/>
                  </a:lnTo>
                  <a:lnTo>
                    <a:pt x="508" y="5883"/>
                  </a:lnTo>
                  <a:lnTo>
                    <a:pt x="629" y="6028"/>
                  </a:lnTo>
                  <a:lnTo>
                    <a:pt x="774" y="6161"/>
                  </a:lnTo>
                  <a:lnTo>
                    <a:pt x="919" y="6282"/>
                  </a:lnTo>
                  <a:lnTo>
                    <a:pt x="1076" y="6379"/>
                  </a:lnTo>
                  <a:lnTo>
                    <a:pt x="1245" y="6475"/>
                  </a:lnTo>
                  <a:lnTo>
                    <a:pt x="1414" y="6560"/>
                  </a:lnTo>
                  <a:lnTo>
                    <a:pt x="1595" y="6620"/>
                  </a:lnTo>
                  <a:lnTo>
                    <a:pt x="1776" y="6668"/>
                  </a:lnTo>
                  <a:lnTo>
                    <a:pt x="1958" y="6705"/>
                  </a:lnTo>
                  <a:lnTo>
                    <a:pt x="2151" y="6729"/>
                  </a:lnTo>
                  <a:lnTo>
                    <a:pt x="2344" y="6729"/>
                  </a:lnTo>
                  <a:lnTo>
                    <a:pt x="2537" y="6705"/>
                  </a:lnTo>
                  <a:lnTo>
                    <a:pt x="2682" y="6681"/>
                  </a:lnTo>
                  <a:lnTo>
                    <a:pt x="2827" y="6644"/>
                  </a:lnTo>
                  <a:lnTo>
                    <a:pt x="2960" y="6596"/>
                  </a:lnTo>
                  <a:lnTo>
                    <a:pt x="3093" y="6548"/>
                  </a:lnTo>
                  <a:lnTo>
                    <a:pt x="3226" y="6475"/>
                  </a:lnTo>
                  <a:lnTo>
                    <a:pt x="3347" y="6391"/>
                  </a:lnTo>
                  <a:lnTo>
                    <a:pt x="3468" y="6306"/>
                  </a:lnTo>
                  <a:lnTo>
                    <a:pt x="3564" y="6197"/>
                  </a:lnTo>
                  <a:lnTo>
                    <a:pt x="3673" y="6064"/>
                  </a:lnTo>
                  <a:lnTo>
                    <a:pt x="3770" y="5932"/>
                  </a:lnTo>
                  <a:lnTo>
                    <a:pt x="3842" y="5775"/>
                  </a:lnTo>
                  <a:lnTo>
                    <a:pt x="3915" y="5617"/>
                  </a:lnTo>
                  <a:lnTo>
                    <a:pt x="4023" y="5303"/>
                  </a:lnTo>
                  <a:lnTo>
                    <a:pt x="4132" y="4977"/>
                  </a:lnTo>
                  <a:lnTo>
                    <a:pt x="4229" y="4699"/>
                  </a:lnTo>
                  <a:lnTo>
                    <a:pt x="4277" y="4567"/>
                  </a:lnTo>
                  <a:lnTo>
                    <a:pt x="4349" y="4434"/>
                  </a:lnTo>
                  <a:lnTo>
                    <a:pt x="4422" y="4301"/>
                  </a:lnTo>
                  <a:lnTo>
                    <a:pt x="4507" y="4180"/>
                  </a:lnTo>
                  <a:lnTo>
                    <a:pt x="4603" y="4071"/>
                  </a:lnTo>
                  <a:lnTo>
                    <a:pt x="4712" y="3987"/>
                  </a:lnTo>
                  <a:lnTo>
                    <a:pt x="4821" y="3926"/>
                  </a:lnTo>
                  <a:lnTo>
                    <a:pt x="4941" y="3866"/>
                  </a:lnTo>
                  <a:lnTo>
                    <a:pt x="5195" y="3769"/>
                  </a:lnTo>
                  <a:lnTo>
                    <a:pt x="5461" y="3685"/>
                  </a:lnTo>
                  <a:lnTo>
                    <a:pt x="5715" y="3612"/>
                  </a:lnTo>
                  <a:lnTo>
                    <a:pt x="6017" y="3540"/>
                  </a:lnTo>
                  <a:lnTo>
                    <a:pt x="6319" y="3467"/>
                  </a:lnTo>
                  <a:lnTo>
                    <a:pt x="6935" y="3334"/>
                  </a:lnTo>
                  <a:lnTo>
                    <a:pt x="7249" y="3262"/>
                  </a:lnTo>
                  <a:lnTo>
                    <a:pt x="7551" y="3189"/>
                  </a:lnTo>
                  <a:lnTo>
                    <a:pt x="7853" y="3105"/>
                  </a:lnTo>
                  <a:lnTo>
                    <a:pt x="8155" y="2996"/>
                  </a:lnTo>
                  <a:lnTo>
                    <a:pt x="8312" y="2924"/>
                  </a:lnTo>
                  <a:lnTo>
                    <a:pt x="8469" y="2851"/>
                  </a:lnTo>
                  <a:lnTo>
                    <a:pt x="8602" y="2755"/>
                  </a:lnTo>
                  <a:lnTo>
                    <a:pt x="8734" y="2646"/>
                  </a:lnTo>
                  <a:lnTo>
                    <a:pt x="8819" y="2561"/>
                  </a:lnTo>
                  <a:lnTo>
                    <a:pt x="8879" y="2465"/>
                  </a:lnTo>
                  <a:lnTo>
                    <a:pt x="8928" y="2368"/>
                  </a:lnTo>
                  <a:lnTo>
                    <a:pt x="8964" y="2271"/>
                  </a:lnTo>
                  <a:lnTo>
                    <a:pt x="8988" y="2175"/>
                  </a:lnTo>
                  <a:lnTo>
                    <a:pt x="9000" y="2066"/>
                  </a:lnTo>
                  <a:lnTo>
                    <a:pt x="8988" y="1969"/>
                  </a:lnTo>
                  <a:lnTo>
                    <a:pt x="8988" y="1861"/>
                  </a:lnTo>
                  <a:lnTo>
                    <a:pt x="8964" y="1752"/>
                  </a:lnTo>
                  <a:lnTo>
                    <a:pt x="8928" y="1655"/>
                  </a:lnTo>
                  <a:lnTo>
                    <a:pt x="8892" y="1547"/>
                  </a:lnTo>
                  <a:lnTo>
                    <a:pt x="8843" y="1450"/>
                  </a:lnTo>
                  <a:lnTo>
                    <a:pt x="8795" y="1353"/>
                  </a:lnTo>
                  <a:lnTo>
                    <a:pt x="8734" y="1257"/>
                  </a:lnTo>
                  <a:lnTo>
                    <a:pt x="8602" y="1088"/>
                  </a:lnTo>
                  <a:lnTo>
                    <a:pt x="8505" y="1003"/>
                  </a:lnTo>
                  <a:lnTo>
                    <a:pt x="8408" y="906"/>
                  </a:lnTo>
                  <a:lnTo>
                    <a:pt x="8203" y="749"/>
                  </a:lnTo>
                  <a:lnTo>
                    <a:pt x="7986" y="616"/>
                  </a:lnTo>
                  <a:lnTo>
                    <a:pt x="7756" y="484"/>
                  </a:lnTo>
                  <a:lnTo>
                    <a:pt x="7563" y="399"/>
                  </a:lnTo>
                  <a:lnTo>
                    <a:pt x="7357" y="314"/>
                  </a:lnTo>
                  <a:lnTo>
                    <a:pt x="7152" y="230"/>
                  </a:lnTo>
                  <a:lnTo>
                    <a:pt x="6947" y="169"/>
                  </a:lnTo>
                  <a:lnTo>
                    <a:pt x="6741" y="109"/>
                  </a:lnTo>
                  <a:lnTo>
                    <a:pt x="6524" y="61"/>
                  </a:lnTo>
                  <a:lnTo>
                    <a:pt x="6306" y="37"/>
                  </a:lnTo>
                  <a:lnTo>
                    <a:pt x="6089" y="12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686406" y="3177551"/>
              <a:ext cx="665803" cy="822441"/>
            </a:xfrm>
            <a:custGeom>
              <a:rect b="b" l="l" r="r" t="t"/>
              <a:pathLst>
                <a:path extrusionOk="0" h="12178" w="9859">
                  <a:moveTo>
                    <a:pt x="4676" y="1"/>
                  </a:moveTo>
                  <a:lnTo>
                    <a:pt x="4434" y="25"/>
                  </a:lnTo>
                  <a:lnTo>
                    <a:pt x="4181" y="49"/>
                  </a:lnTo>
                  <a:lnTo>
                    <a:pt x="3939" y="97"/>
                  </a:lnTo>
                  <a:lnTo>
                    <a:pt x="3697" y="158"/>
                  </a:lnTo>
                  <a:lnTo>
                    <a:pt x="3468" y="218"/>
                  </a:lnTo>
                  <a:lnTo>
                    <a:pt x="3238" y="291"/>
                  </a:lnTo>
                  <a:lnTo>
                    <a:pt x="3021" y="387"/>
                  </a:lnTo>
                  <a:lnTo>
                    <a:pt x="2803" y="484"/>
                  </a:lnTo>
                  <a:lnTo>
                    <a:pt x="2586" y="593"/>
                  </a:lnTo>
                  <a:lnTo>
                    <a:pt x="2381" y="713"/>
                  </a:lnTo>
                  <a:lnTo>
                    <a:pt x="2175" y="834"/>
                  </a:lnTo>
                  <a:lnTo>
                    <a:pt x="1982" y="979"/>
                  </a:lnTo>
                  <a:lnTo>
                    <a:pt x="1801" y="1124"/>
                  </a:lnTo>
                  <a:lnTo>
                    <a:pt x="1620" y="1281"/>
                  </a:lnTo>
                  <a:lnTo>
                    <a:pt x="1450" y="1438"/>
                  </a:lnTo>
                  <a:lnTo>
                    <a:pt x="1281" y="1607"/>
                  </a:lnTo>
                  <a:lnTo>
                    <a:pt x="1136" y="1789"/>
                  </a:lnTo>
                  <a:lnTo>
                    <a:pt x="979" y="1982"/>
                  </a:lnTo>
                  <a:lnTo>
                    <a:pt x="846" y="2175"/>
                  </a:lnTo>
                  <a:lnTo>
                    <a:pt x="714" y="2368"/>
                  </a:lnTo>
                  <a:lnTo>
                    <a:pt x="605" y="2574"/>
                  </a:lnTo>
                  <a:lnTo>
                    <a:pt x="496" y="2791"/>
                  </a:lnTo>
                  <a:lnTo>
                    <a:pt x="387" y="3009"/>
                  </a:lnTo>
                  <a:lnTo>
                    <a:pt x="303" y="3226"/>
                  </a:lnTo>
                  <a:lnTo>
                    <a:pt x="230" y="3456"/>
                  </a:lnTo>
                  <a:lnTo>
                    <a:pt x="158" y="3697"/>
                  </a:lnTo>
                  <a:lnTo>
                    <a:pt x="110" y="3939"/>
                  </a:lnTo>
                  <a:lnTo>
                    <a:pt x="61" y="4180"/>
                  </a:lnTo>
                  <a:lnTo>
                    <a:pt x="25" y="4422"/>
                  </a:lnTo>
                  <a:lnTo>
                    <a:pt x="13" y="4676"/>
                  </a:lnTo>
                  <a:lnTo>
                    <a:pt x="1" y="4929"/>
                  </a:lnTo>
                  <a:lnTo>
                    <a:pt x="13" y="5002"/>
                  </a:lnTo>
                  <a:lnTo>
                    <a:pt x="25" y="5086"/>
                  </a:lnTo>
                  <a:lnTo>
                    <a:pt x="37" y="5159"/>
                  </a:lnTo>
                  <a:lnTo>
                    <a:pt x="61" y="5231"/>
                  </a:lnTo>
                  <a:lnTo>
                    <a:pt x="98" y="5304"/>
                  </a:lnTo>
                  <a:lnTo>
                    <a:pt x="134" y="5364"/>
                  </a:lnTo>
                  <a:lnTo>
                    <a:pt x="182" y="5425"/>
                  </a:lnTo>
                  <a:lnTo>
                    <a:pt x="230" y="5485"/>
                  </a:lnTo>
                  <a:lnTo>
                    <a:pt x="291" y="5533"/>
                  </a:lnTo>
                  <a:lnTo>
                    <a:pt x="351" y="5582"/>
                  </a:lnTo>
                  <a:lnTo>
                    <a:pt x="412" y="5618"/>
                  </a:lnTo>
                  <a:lnTo>
                    <a:pt x="484" y="5654"/>
                  </a:lnTo>
                  <a:lnTo>
                    <a:pt x="557" y="5678"/>
                  </a:lnTo>
                  <a:lnTo>
                    <a:pt x="629" y="5702"/>
                  </a:lnTo>
                  <a:lnTo>
                    <a:pt x="714" y="5715"/>
                  </a:lnTo>
                  <a:lnTo>
                    <a:pt x="871" y="5715"/>
                  </a:lnTo>
                  <a:lnTo>
                    <a:pt x="955" y="5702"/>
                  </a:lnTo>
                  <a:lnTo>
                    <a:pt x="1028" y="5678"/>
                  </a:lnTo>
                  <a:lnTo>
                    <a:pt x="1100" y="5654"/>
                  </a:lnTo>
                  <a:lnTo>
                    <a:pt x="1173" y="5618"/>
                  </a:lnTo>
                  <a:lnTo>
                    <a:pt x="1233" y="5582"/>
                  </a:lnTo>
                  <a:lnTo>
                    <a:pt x="1293" y="5533"/>
                  </a:lnTo>
                  <a:lnTo>
                    <a:pt x="1354" y="5485"/>
                  </a:lnTo>
                  <a:lnTo>
                    <a:pt x="1402" y="5425"/>
                  </a:lnTo>
                  <a:lnTo>
                    <a:pt x="1450" y="5364"/>
                  </a:lnTo>
                  <a:lnTo>
                    <a:pt x="1487" y="5304"/>
                  </a:lnTo>
                  <a:lnTo>
                    <a:pt x="1523" y="5231"/>
                  </a:lnTo>
                  <a:lnTo>
                    <a:pt x="1547" y="5159"/>
                  </a:lnTo>
                  <a:lnTo>
                    <a:pt x="1571" y="5086"/>
                  </a:lnTo>
                  <a:lnTo>
                    <a:pt x="1583" y="5002"/>
                  </a:lnTo>
                  <a:lnTo>
                    <a:pt x="1583" y="4929"/>
                  </a:lnTo>
                  <a:lnTo>
                    <a:pt x="1583" y="4748"/>
                  </a:lnTo>
                  <a:lnTo>
                    <a:pt x="1595" y="4579"/>
                  </a:lnTo>
                  <a:lnTo>
                    <a:pt x="1620" y="4410"/>
                  </a:lnTo>
                  <a:lnTo>
                    <a:pt x="1656" y="4253"/>
                  </a:lnTo>
                  <a:lnTo>
                    <a:pt x="1692" y="4084"/>
                  </a:lnTo>
                  <a:lnTo>
                    <a:pt x="1728" y="3927"/>
                  </a:lnTo>
                  <a:lnTo>
                    <a:pt x="1789" y="3770"/>
                  </a:lnTo>
                  <a:lnTo>
                    <a:pt x="1849" y="3625"/>
                  </a:lnTo>
                  <a:lnTo>
                    <a:pt x="1910" y="3468"/>
                  </a:lnTo>
                  <a:lnTo>
                    <a:pt x="1982" y="3335"/>
                  </a:lnTo>
                  <a:lnTo>
                    <a:pt x="2067" y="3190"/>
                  </a:lnTo>
                  <a:lnTo>
                    <a:pt x="2151" y="3057"/>
                  </a:lnTo>
                  <a:lnTo>
                    <a:pt x="2248" y="2924"/>
                  </a:lnTo>
                  <a:lnTo>
                    <a:pt x="2344" y="2791"/>
                  </a:lnTo>
                  <a:lnTo>
                    <a:pt x="2453" y="2670"/>
                  </a:lnTo>
                  <a:lnTo>
                    <a:pt x="2562" y="2562"/>
                  </a:lnTo>
                  <a:lnTo>
                    <a:pt x="2683" y="2441"/>
                  </a:lnTo>
                  <a:lnTo>
                    <a:pt x="2803" y="2344"/>
                  </a:lnTo>
                  <a:lnTo>
                    <a:pt x="2924" y="2236"/>
                  </a:lnTo>
                  <a:lnTo>
                    <a:pt x="3057" y="2151"/>
                  </a:lnTo>
                  <a:lnTo>
                    <a:pt x="3202" y="2054"/>
                  </a:lnTo>
                  <a:lnTo>
                    <a:pt x="3335" y="1982"/>
                  </a:lnTo>
                  <a:lnTo>
                    <a:pt x="3480" y="1909"/>
                  </a:lnTo>
                  <a:lnTo>
                    <a:pt x="3625" y="1837"/>
                  </a:lnTo>
                  <a:lnTo>
                    <a:pt x="3782" y="1777"/>
                  </a:lnTo>
                  <a:lnTo>
                    <a:pt x="3939" y="1728"/>
                  </a:lnTo>
                  <a:lnTo>
                    <a:pt x="4096" y="1680"/>
                  </a:lnTo>
                  <a:lnTo>
                    <a:pt x="4253" y="1644"/>
                  </a:lnTo>
                  <a:lnTo>
                    <a:pt x="4422" y="1607"/>
                  </a:lnTo>
                  <a:lnTo>
                    <a:pt x="4591" y="1595"/>
                  </a:lnTo>
                  <a:lnTo>
                    <a:pt x="4760" y="1583"/>
                  </a:lnTo>
                  <a:lnTo>
                    <a:pt x="4929" y="1571"/>
                  </a:lnTo>
                  <a:lnTo>
                    <a:pt x="5099" y="1583"/>
                  </a:lnTo>
                  <a:lnTo>
                    <a:pt x="5280" y="1595"/>
                  </a:lnTo>
                  <a:lnTo>
                    <a:pt x="5437" y="1607"/>
                  </a:lnTo>
                  <a:lnTo>
                    <a:pt x="5606" y="1644"/>
                  </a:lnTo>
                  <a:lnTo>
                    <a:pt x="5763" y="1680"/>
                  </a:lnTo>
                  <a:lnTo>
                    <a:pt x="5932" y="1728"/>
                  </a:lnTo>
                  <a:lnTo>
                    <a:pt x="6077" y="1777"/>
                  </a:lnTo>
                  <a:lnTo>
                    <a:pt x="6234" y="1837"/>
                  </a:lnTo>
                  <a:lnTo>
                    <a:pt x="6379" y="1909"/>
                  </a:lnTo>
                  <a:lnTo>
                    <a:pt x="6524" y="1982"/>
                  </a:lnTo>
                  <a:lnTo>
                    <a:pt x="6669" y="2054"/>
                  </a:lnTo>
                  <a:lnTo>
                    <a:pt x="6802" y="2151"/>
                  </a:lnTo>
                  <a:lnTo>
                    <a:pt x="6935" y="2236"/>
                  </a:lnTo>
                  <a:lnTo>
                    <a:pt x="7068" y="2344"/>
                  </a:lnTo>
                  <a:lnTo>
                    <a:pt x="7188" y="2441"/>
                  </a:lnTo>
                  <a:lnTo>
                    <a:pt x="7297" y="2562"/>
                  </a:lnTo>
                  <a:lnTo>
                    <a:pt x="7406" y="2670"/>
                  </a:lnTo>
                  <a:lnTo>
                    <a:pt x="7515" y="2791"/>
                  </a:lnTo>
                  <a:lnTo>
                    <a:pt x="7611" y="2924"/>
                  </a:lnTo>
                  <a:lnTo>
                    <a:pt x="7708" y="3057"/>
                  </a:lnTo>
                  <a:lnTo>
                    <a:pt x="7792" y="3190"/>
                  </a:lnTo>
                  <a:lnTo>
                    <a:pt x="7877" y="3335"/>
                  </a:lnTo>
                  <a:lnTo>
                    <a:pt x="7949" y="3468"/>
                  </a:lnTo>
                  <a:lnTo>
                    <a:pt x="8022" y="3625"/>
                  </a:lnTo>
                  <a:lnTo>
                    <a:pt x="8082" y="3770"/>
                  </a:lnTo>
                  <a:lnTo>
                    <a:pt x="8131" y="3927"/>
                  </a:lnTo>
                  <a:lnTo>
                    <a:pt x="8179" y="4084"/>
                  </a:lnTo>
                  <a:lnTo>
                    <a:pt x="8215" y="4253"/>
                  </a:lnTo>
                  <a:lnTo>
                    <a:pt x="8239" y="4410"/>
                  </a:lnTo>
                  <a:lnTo>
                    <a:pt x="8264" y="4579"/>
                  </a:lnTo>
                  <a:lnTo>
                    <a:pt x="8276" y="4748"/>
                  </a:lnTo>
                  <a:lnTo>
                    <a:pt x="8288" y="4929"/>
                  </a:lnTo>
                  <a:lnTo>
                    <a:pt x="8288" y="11380"/>
                  </a:lnTo>
                  <a:lnTo>
                    <a:pt x="8288" y="11465"/>
                  </a:lnTo>
                  <a:lnTo>
                    <a:pt x="8300" y="11537"/>
                  </a:lnTo>
                  <a:lnTo>
                    <a:pt x="8324" y="11622"/>
                  </a:lnTo>
                  <a:lnTo>
                    <a:pt x="8348" y="11694"/>
                  </a:lnTo>
                  <a:lnTo>
                    <a:pt x="8372" y="11754"/>
                  </a:lnTo>
                  <a:lnTo>
                    <a:pt x="8421" y="11827"/>
                  </a:lnTo>
                  <a:lnTo>
                    <a:pt x="8457" y="11887"/>
                  </a:lnTo>
                  <a:lnTo>
                    <a:pt x="8517" y="11936"/>
                  </a:lnTo>
                  <a:lnTo>
                    <a:pt x="8566" y="11996"/>
                  </a:lnTo>
                  <a:lnTo>
                    <a:pt x="8626" y="12032"/>
                  </a:lnTo>
                  <a:lnTo>
                    <a:pt x="8698" y="12081"/>
                  </a:lnTo>
                  <a:lnTo>
                    <a:pt x="8759" y="12105"/>
                  </a:lnTo>
                  <a:lnTo>
                    <a:pt x="8831" y="12141"/>
                  </a:lnTo>
                  <a:lnTo>
                    <a:pt x="8916" y="12153"/>
                  </a:lnTo>
                  <a:lnTo>
                    <a:pt x="8988" y="12165"/>
                  </a:lnTo>
                  <a:lnTo>
                    <a:pt x="9073" y="12177"/>
                  </a:lnTo>
                  <a:lnTo>
                    <a:pt x="9157" y="12165"/>
                  </a:lnTo>
                  <a:lnTo>
                    <a:pt x="9230" y="12153"/>
                  </a:lnTo>
                  <a:lnTo>
                    <a:pt x="9302" y="12141"/>
                  </a:lnTo>
                  <a:lnTo>
                    <a:pt x="9375" y="12105"/>
                  </a:lnTo>
                  <a:lnTo>
                    <a:pt x="9447" y="12081"/>
                  </a:lnTo>
                  <a:lnTo>
                    <a:pt x="9508" y="12032"/>
                  </a:lnTo>
                  <a:lnTo>
                    <a:pt x="9568" y="11996"/>
                  </a:lnTo>
                  <a:lnTo>
                    <a:pt x="9629" y="11936"/>
                  </a:lnTo>
                  <a:lnTo>
                    <a:pt x="9677" y="11887"/>
                  </a:lnTo>
                  <a:lnTo>
                    <a:pt x="9725" y="11827"/>
                  </a:lnTo>
                  <a:lnTo>
                    <a:pt x="9761" y="11754"/>
                  </a:lnTo>
                  <a:lnTo>
                    <a:pt x="9798" y="11694"/>
                  </a:lnTo>
                  <a:lnTo>
                    <a:pt x="9822" y="11622"/>
                  </a:lnTo>
                  <a:lnTo>
                    <a:pt x="9846" y="11537"/>
                  </a:lnTo>
                  <a:lnTo>
                    <a:pt x="9858" y="11465"/>
                  </a:lnTo>
                  <a:lnTo>
                    <a:pt x="9858" y="11380"/>
                  </a:lnTo>
                  <a:lnTo>
                    <a:pt x="9858" y="4929"/>
                  </a:lnTo>
                  <a:lnTo>
                    <a:pt x="9858" y="4676"/>
                  </a:lnTo>
                  <a:lnTo>
                    <a:pt x="9834" y="4422"/>
                  </a:lnTo>
                  <a:lnTo>
                    <a:pt x="9810" y="4180"/>
                  </a:lnTo>
                  <a:lnTo>
                    <a:pt x="9761" y="3939"/>
                  </a:lnTo>
                  <a:lnTo>
                    <a:pt x="9701" y="3697"/>
                  </a:lnTo>
                  <a:lnTo>
                    <a:pt x="9641" y="3456"/>
                  </a:lnTo>
                  <a:lnTo>
                    <a:pt x="9556" y="3226"/>
                  </a:lnTo>
                  <a:lnTo>
                    <a:pt x="9472" y="3009"/>
                  </a:lnTo>
                  <a:lnTo>
                    <a:pt x="9375" y="2791"/>
                  </a:lnTo>
                  <a:lnTo>
                    <a:pt x="9266" y="2574"/>
                  </a:lnTo>
                  <a:lnTo>
                    <a:pt x="9145" y="2368"/>
                  </a:lnTo>
                  <a:lnTo>
                    <a:pt x="9012" y="2175"/>
                  </a:lnTo>
                  <a:lnTo>
                    <a:pt x="8880" y="1982"/>
                  </a:lnTo>
                  <a:lnTo>
                    <a:pt x="8735" y="1789"/>
                  </a:lnTo>
                  <a:lnTo>
                    <a:pt x="8578" y="1607"/>
                  </a:lnTo>
                  <a:lnTo>
                    <a:pt x="8421" y="1438"/>
                  </a:lnTo>
                  <a:lnTo>
                    <a:pt x="8239" y="1281"/>
                  </a:lnTo>
                  <a:lnTo>
                    <a:pt x="8070" y="1124"/>
                  </a:lnTo>
                  <a:lnTo>
                    <a:pt x="7877" y="979"/>
                  </a:lnTo>
                  <a:lnTo>
                    <a:pt x="7684" y="834"/>
                  </a:lnTo>
                  <a:lnTo>
                    <a:pt x="7490" y="713"/>
                  </a:lnTo>
                  <a:lnTo>
                    <a:pt x="7285" y="593"/>
                  </a:lnTo>
                  <a:lnTo>
                    <a:pt x="7068" y="484"/>
                  </a:lnTo>
                  <a:lnTo>
                    <a:pt x="6850" y="387"/>
                  </a:lnTo>
                  <a:lnTo>
                    <a:pt x="6621" y="291"/>
                  </a:lnTo>
                  <a:lnTo>
                    <a:pt x="6391" y="218"/>
                  </a:lnTo>
                  <a:lnTo>
                    <a:pt x="6162" y="158"/>
                  </a:lnTo>
                  <a:lnTo>
                    <a:pt x="5920" y="97"/>
                  </a:lnTo>
                  <a:lnTo>
                    <a:pt x="5678" y="49"/>
                  </a:lnTo>
                  <a:lnTo>
                    <a:pt x="5437" y="25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596724" y="3758396"/>
              <a:ext cx="845980" cy="753893"/>
            </a:xfrm>
            <a:custGeom>
              <a:rect b="b" l="l" r="r" t="t"/>
              <a:pathLst>
                <a:path extrusionOk="0" h="11163" w="12527">
                  <a:moveTo>
                    <a:pt x="3479" y="1"/>
                  </a:moveTo>
                  <a:lnTo>
                    <a:pt x="3298" y="13"/>
                  </a:lnTo>
                  <a:lnTo>
                    <a:pt x="3105" y="37"/>
                  </a:lnTo>
                  <a:lnTo>
                    <a:pt x="2936" y="73"/>
                  </a:lnTo>
                  <a:lnTo>
                    <a:pt x="2754" y="109"/>
                  </a:lnTo>
                  <a:lnTo>
                    <a:pt x="2573" y="170"/>
                  </a:lnTo>
                  <a:lnTo>
                    <a:pt x="2404" y="218"/>
                  </a:lnTo>
                  <a:lnTo>
                    <a:pt x="2235" y="291"/>
                  </a:lnTo>
                  <a:lnTo>
                    <a:pt x="2078" y="363"/>
                  </a:lnTo>
                  <a:lnTo>
                    <a:pt x="1921" y="448"/>
                  </a:lnTo>
                  <a:lnTo>
                    <a:pt x="1764" y="532"/>
                  </a:lnTo>
                  <a:lnTo>
                    <a:pt x="1619" y="629"/>
                  </a:lnTo>
                  <a:lnTo>
                    <a:pt x="1474" y="725"/>
                  </a:lnTo>
                  <a:lnTo>
                    <a:pt x="1329" y="834"/>
                  </a:lnTo>
                  <a:lnTo>
                    <a:pt x="1196" y="955"/>
                  </a:lnTo>
                  <a:lnTo>
                    <a:pt x="1075" y="1076"/>
                  </a:lnTo>
                  <a:lnTo>
                    <a:pt x="954" y="1197"/>
                  </a:lnTo>
                  <a:lnTo>
                    <a:pt x="834" y="1329"/>
                  </a:lnTo>
                  <a:lnTo>
                    <a:pt x="725" y="1474"/>
                  </a:lnTo>
                  <a:lnTo>
                    <a:pt x="628" y="1619"/>
                  </a:lnTo>
                  <a:lnTo>
                    <a:pt x="532" y="1764"/>
                  </a:lnTo>
                  <a:lnTo>
                    <a:pt x="447" y="1921"/>
                  </a:lnTo>
                  <a:lnTo>
                    <a:pt x="362" y="2078"/>
                  </a:lnTo>
                  <a:lnTo>
                    <a:pt x="290" y="2235"/>
                  </a:lnTo>
                  <a:lnTo>
                    <a:pt x="218" y="2405"/>
                  </a:lnTo>
                  <a:lnTo>
                    <a:pt x="169" y="2574"/>
                  </a:lnTo>
                  <a:lnTo>
                    <a:pt x="121" y="2755"/>
                  </a:lnTo>
                  <a:lnTo>
                    <a:pt x="73" y="2924"/>
                  </a:lnTo>
                  <a:lnTo>
                    <a:pt x="36" y="3105"/>
                  </a:lnTo>
                  <a:lnTo>
                    <a:pt x="24" y="3298"/>
                  </a:lnTo>
                  <a:lnTo>
                    <a:pt x="0" y="3480"/>
                  </a:lnTo>
                  <a:lnTo>
                    <a:pt x="0" y="3673"/>
                  </a:lnTo>
                  <a:lnTo>
                    <a:pt x="0" y="7502"/>
                  </a:lnTo>
                  <a:lnTo>
                    <a:pt x="0" y="7683"/>
                  </a:lnTo>
                  <a:lnTo>
                    <a:pt x="24" y="7877"/>
                  </a:lnTo>
                  <a:lnTo>
                    <a:pt x="36" y="8058"/>
                  </a:lnTo>
                  <a:lnTo>
                    <a:pt x="73" y="8239"/>
                  </a:lnTo>
                  <a:lnTo>
                    <a:pt x="121" y="8420"/>
                  </a:lnTo>
                  <a:lnTo>
                    <a:pt x="169" y="8589"/>
                  </a:lnTo>
                  <a:lnTo>
                    <a:pt x="218" y="8759"/>
                  </a:lnTo>
                  <a:lnTo>
                    <a:pt x="290" y="8928"/>
                  </a:lnTo>
                  <a:lnTo>
                    <a:pt x="362" y="9085"/>
                  </a:lnTo>
                  <a:lnTo>
                    <a:pt x="447" y="9242"/>
                  </a:lnTo>
                  <a:lnTo>
                    <a:pt x="532" y="9399"/>
                  </a:lnTo>
                  <a:lnTo>
                    <a:pt x="628" y="9544"/>
                  </a:lnTo>
                  <a:lnTo>
                    <a:pt x="725" y="9689"/>
                  </a:lnTo>
                  <a:lnTo>
                    <a:pt x="834" y="9834"/>
                  </a:lnTo>
                  <a:lnTo>
                    <a:pt x="954" y="9967"/>
                  </a:lnTo>
                  <a:lnTo>
                    <a:pt x="1075" y="10087"/>
                  </a:lnTo>
                  <a:lnTo>
                    <a:pt x="1196" y="10208"/>
                  </a:lnTo>
                  <a:lnTo>
                    <a:pt x="1329" y="10329"/>
                  </a:lnTo>
                  <a:lnTo>
                    <a:pt x="1474" y="10438"/>
                  </a:lnTo>
                  <a:lnTo>
                    <a:pt x="1619" y="10546"/>
                  </a:lnTo>
                  <a:lnTo>
                    <a:pt x="1764" y="10631"/>
                  </a:lnTo>
                  <a:lnTo>
                    <a:pt x="1921" y="10728"/>
                  </a:lnTo>
                  <a:lnTo>
                    <a:pt x="2078" y="10800"/>
                  </a:lnTo>
                  <a:lnTo>
                    <a:pt x="2235" y="10885"/>
                  </a:lnTo>
                  <a:lnTo>
                    <a:pt x="2404" y="10945"/>
                  </a:lnTo>
                  <a:lnTo>
                    <a:pt x="2573" y="11005"/>
                  </a:lnTo>
                  <a:lnTo>
                    <a:pt x="2754" y="11054"/>
                  </a:lnTo>
                  <a:lnTo>
                    <a:pt x="2936" y="11090"/>
                  </a:lnTo>
                  <a:lnTo>
                    <a:pt x="3105" y="11126"/>
                  </a:lnTo>
                  <a:lnTo>
                    <a:pt x="3298" y="11150"/>
                  </a:lnTo>
                  <a:lnTo>
                    <a:pt x="3479" y="11162"/>
                  </a:lnTo>
                  <a:lnTo>
                    <a:pt x="9036" y="11162"/>
                  </a:lnTo>
                  <a:lnTo>
                    <a:pt x="9229" y="11150"/>
                  </a:lnTo>
                  <a:lnTo>
                    <a:pt x="9410" y="11126"/>
                  </a:lnTo>
                  <a:lnTo>
                    <a:pt x="9592" y="11090"/>
                  </a:lnTo>
                  <a:lnTo>
                    <a:pt x="9773" y="11054"/>
                  </a:lnTo>
                  <a:lnTo>
                    <a:pt x="9942" y="11005"/>
                  </a:lnTo>
                  <a:lnTo>
                    <a:pt x="10111" y="10945"/>
                  </a:lnTo>
                  <a:lnTo>
                    <a:pt x="10280" y="10885"/>
                  </a:lnTo>
                  <a:lnTo>
                    <a:pt x="10437" y="10800"/>
                  </a:lnTo>
                  <a:lnTo>
                    <a:pt x="10606" y="10728"/>
                  </a:lnTo>
                  <a:lnTo>
                    <a:pt x="10751" y="10631"/>
                  </a:lnTo>
                  <a:lnTo>
                    <a:pt x="10908" y="10546"/>
                  </a:lnTo>
                  <a:lnTo>
                    <a:pt x="11053" y="10438"/>
                  </a:lnTo>
                  <a:lnTo>
                    <a:pt x="11186" y="10329"/>
                  </a:lnTo>
                  <a:lnTo>
                    <a:pt x="11319" y="10208"/>
                  </a:lnTo>
                  <a:lnTo>
                    <a:pt x="11452" y="10087"/>
                  </a:lnTo>
                  <a:lnTo>
                    <a:pt x="11573" y="9967"/>
                  </a:lnTo>
                  <a:lnTo>
                    <a:pt x="11681" y="9834"/>
                  </a:lnTo>
                  <a:lnTo>
                    <a:pt x="11790" y="9689"/>
                  </a:lnTo>
                  <a:lnTo>
                    <a:pt x="11899" y="9544"/>
                  </a:lnTo>
                  <a:lnTo>
                    <a:pt x="11995" y="9399"/>
                  </a:lnTo>
                  <a:lnTo>
                    <a:pt x="12080" y="9242"/>
                  </a:lnTo>
                  <a:lnTo>
                    <a:pt x="12165" y="9085"/>
                  </a:lnTo>
                  <a:lnTo>
                    <a:pt x="12237" y="8928"/>
                  </a:lnTo>
                  <a:lnTo>
                    <a:pt x="12297" y="8759"/>
                  </a:lnTo>
                  <a:lnTo>
                    <a:pt x="12358" y="8589"/>
                  </a:lnTo>
                  <a:lnTo>
                    <a:pt x="12406" y="8420"/>
                  </a:lnTo>
                  <a:lnTo>
                    <a:pt x="12442" y="8239"/>
                  </a:lnTo>
                  <a:lnTo>
                    <a:pt x="12479" y="8058"/>
                  </a:lnTo>
                  <a:lnTo>
                    <a:pt x="12503" y="7877"/>
                  </a:lnTo>
                  <a:lnTo>
                    <a:pt x="12515" y="7683"/>
                  </a:lnTo>
                  <a:lnTo>
                    <a:pt x="12527" y="7502"/>
                  </a:lnTo>
                  <a:lnTo>
                    <a:pt x="12527" y="3673"/>
                  </a:lnTo>
                  <a:lnTo>
                    <a:pt x="12515" y="3480"/>
                  </a:lnTo>
                  <a:lnTo>
                    <a:pt x="12503" y="3298"/>
                  </a:lnTo>
                  <a:lnTo>
                    <a:pt x="12479" y="3105"/>
                  </a:lnTo>
                  <a:lnTo>
                    <a:pt x="12442" y="2924"/>
                  </a:lnTo>
                  <a:lnTo>
                    <a:pt x="12406" y="2755"/>
                  </a:lnTo>
                  <a:lnTo>
                    <a:pt x="12358" y="2574"/>
                  </a:lnTo>
                  <a:lnTo>
                    <a:pt x="12297" y="2405"/>
                  </a:lnTo>
                  <a:lnTo>
                    <a:pt x="12237" y="2235"/>
                  </a:lnTo>
                  <a:lnTo>
                    <a:pt x="12165" y="2078"/>
                  </a:lnTo>
                  <a:lnTo>
                    <a:pt x="12080" y="1921"/>
                  </a:lnTo>
                  <a:lnTo>
                    <a:pt x="11995" y="1764"/>
                  </a:lnTo>
                  <a:lnTo>
                    <a:pt x="11899" y="1619"/>
                  </a:lnTo>
                  <a:lnTo>
                    <a:pt x="11790" y="1474"/>
                  </a:lnTo>
                  <a:lnTo>
                    <a:pt x="11681" y="1329"/>
                  </a:lnTo>
                  <a:lnTo>
                    <a:pt x="11573" y="1197"/>
                  </a:lnTo>
                  <a:lnTo>
                    <a:pt x="11452" y="1076"/>
                  </a:lnTo>
                  <a:lnTo>
                    <a:pt x="11319" y="955"/>
                  </a:lnTo>
                  <a:lnTo>
                    <a:pt x="11186" y="834"/>
                  </a:lnTo>
                  <a:lnTo>
                    <a:pt x="11053" y="725"/>
                  </a:lnTo>
                  <a:lnTo>
                    <a:pt x="10908" y="629"/>
                  </a:lnTo>
                  <a:lnTo>
                    <a:pt x="10751" y="532"/>
                  </a:lnTo>
                  <a:lnTo>
                    <a:pt x="10606" y="448"/>
                  </a:lnTo>
                  <a:lnTo>
                    <a:pt x="10437" y="363"/>
                  </a:lnTo>
                  <a:lnTo>
                    <a:pt x="10280" y="291"/>
                  </a:lnTo>
                  <a:lnTo>
                    <a:pt x="10111" y="218"/>
                  </a:lnTo>
                  <a:lnTo>
                    <a:pt x="9942" y="170"/>
                  </a:lnTo>
                  <a:lnTo>
                    <a:pt x="9773" y="109"/>
                  </a:lnTo>
                  <a:lnTo>
                    <a:pt x="9592" y="73"/>
                  </a:lnTo>
                  <a:lnTo>
                    <a:pt x="9410" y="37"/>
                  </a:lnTo>
                  <a:lnTo>
                    <a:pt x="9229" y="13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934451" y="4006374"/>
              <a:ext cx="170520" cy="170593"/>
            </a:xfrm>
            <a:custGeom>
              <a:rect b="b" l="l" r="r" t="t"/>
              <a:pathLst>
                <a:path extrusionOk="0" h="2526" w="2525">
                  <a:moveTo>
                    <a:pt x="1256" y="1"/>
                  </a:moveTo>
                  <a:lnTo>
                    <a:pt x="1136" y="13"/>
                  </a:lnTo>
                  <a:lnTo>
                    <a:pt x="1003" y="25"/>
                  </a:lnTo>
                  <a:lnTo>
                    <a:pt x="882" y="61"/>
                  </a:lnTo>
                  <a:lnTo>
                    <a:pt x="773" y="110"/>
                  </a:lnTo>
                  <a:lnTo>
                    <a:pt x="652" y="158"/>
                  </a:lnTo>
                  <a:lnTo>
                    <a:pt x="556" y="218"/>
                  </a:lnTo>
                  <a:lnTo>
                    <a:pt x="459" y="291"/>
                  </a:lnTo>
                  <a:lnTo>
                    <a:pt x="363" y="375"/>
                  </a:lnTo>
                  <a:lnTo>
                    <a:pt x="290" y="460"/>
                  </a:lnTo>
                  <a:lnTo>
                    <a:pt x="218" y="557"/>
                  </a:lnTo>
                  <a:lnTo>
                    <a:pt x="145" y="665"/>
                  </a:lnTo>
                  <a:lnTo>
                    <a:pt x="97" y="774"/>
                  </a:lnTo>
                  <a:lnTo>
                    <a:pt x="48" y="895"/>
                  </a:lnTo>
                  <a:lnTo>
                    <a:pt x="24" y="1016"/>
                  </a:lnTo>
                  <a:lnTo>
                    <a:pt x="0" y="1136"/>
                  </a:lnTo>
                  <a:lnTo>
                    <a:pt x="0" y="1269"/>
                  </a:lnTo>
                  <a:lnTo>
                    <a:pt x="0" y="1402"/>
                  </a:lnTo>
                  <a:lnTo>
                    <a:pt x="24" y="1523"/>
                  </a:lnTo>
                  <a:lnTo>
                    <a:pt x="48" y="1644"/>
                  </a:lnTo>
                  <a:lnTo>
                    <a:pt x="97" y="1765"/>
                  </a:lnTo>
                  <a:lnTo>
                    <a:pt x="145" y="1873"/>
                  </a:lnTo>
                  <a:lnTo>
                    <a:pt x="218" y="1970"/>
                  </a:lnTo>
                  <a:lnTo>
                    <a:pt x="290" y="2067"/>
                  </a:lnTo>
                  <a:lnTo>
                    <a:pt x="363" y="2163"/>
                  </a:lnTo>
                  <a:lnTo>
                    <a:pt x="459" y="2236"/>
                  </a:lnTo>
                  <a:lnTo>
                    <a:pt x="556" y="2308"/>
                  </a:lnTo>
                  <a:lnTo>
                    <a:pt x="652" y="2381"/>
                  </a:lnTo>
                  <a:lnTo>
                    <a:pt x="773" y="2429"/>
                  </a:lnTo>
                  <a:lnTo>
                    <a:pt x="882" y="2477"/>
                  </a:lnTo>
                  <a:lnTo>
                    <a:pt x="1003" y="2501"/>
                  </a:lnTo>
                  <a:lnTo>
                    <a:pt x="1136" y="2526"/>
                  </a:lnTo>
                  <a:lnTo>
                    <a:pt x="1389" y="2526"/>
                  </a:lnTo>
                  <a:lnTo>
                    <a:pt x="1510" y="2501"/>
                  </a:lnTo>
                  <a:lnTo>
                    <a:pt x="1631" y="2477"/>
                  </a:lnTo>
                  <a:lnTo>
                    <a:pt x="1752" y="2429"/>
                  </a:lnTo>
                  <a:lnTo>
                    <a:pt x="1860" y="2381"/>
                  </a:lnTo>
                  <a:lnTo>
                    <a:pt x="1969" y="2308"/>
                  </a:lnTo>
                  <a:lnTo>
                    <a:pt x="2066" y="2236"/>
                  </a:lnTo>
                  <a:lnTo>
                    <a:pt x="2150" y="2163"/>
                  </a:lnTo>
                  <a:lnTo>
                    <a:pt x="2235" y="2067"/>
                  </a:lnTo>
                  <a:lnTo>
                    <a:pt x="2307" y="1970"/>
                  </a:lnTo>
                  <a:lnTo>
                    <a:pt x="2368" y="1873"/>
                  </a:lnTo>
                  <a:lnTo>
                    <a:pt x="2428" y="1765"/>
                  </a:lnTo>
                  <a:lnTo>
                    <a:pt x="2464" y="1644"/>
                  </a:lnTo>
                  <a:lnTo>
                    <a:pt x="2501" y="1523"/>
                  </a:lnTo>
                  <a:lnTo>
                    <a:pt x="2513" y="1402"/>
                  </a:lnTo>
                  <a:lnTo>
                    <a:pt x="2525" y="1269"/>
                  </a:lnTo>
                  <a:lnTo>
                    <a:pt x="2513" y="1136"/>
                  </a:lnTo>
                  <a:lnTo>
                    <a:pt x="2501" y="1016"/>
                  </a:lnTo>
                  <a:lnTo>
                    <a:pt x="2464" y="895"/>
                  </a:lnTo>
                  <a:lnTo>
                    <a:pt x="2428" y="774"/>
                  </a:lnTo>
                  <a:lnTo>
                    <a:pt x="2368" y="665"/>
                  </a:lnTo>
                  <a:lnTo>
                    <a:pt x="2307" y="557"/>
                  </a:lnTo>
                  <a:lnTo>
                    <a:pt x="2235" y="460"/>
                  </a:lnTo>
                  <a:lnTo>
                    <a:pt x="2150" y="375"/>
                  </a:lnTo>
                  <a:lnTo>
                    <a:pt x="2066" y="291"/>
                  </a:lnTo>
                  <a:lnTo>
                    <a:pt x="1969" y="218"/>
                  </a:lnTo>
                  <a:lnTo>
                    <a:pt x="1860" y="158"/>
                  </a:lnTo>
                  <a:lnTo>
                    <a:pt x="1752" y="110"/>
                  </a:lnTo>
                  <a:lnTo>
                    <a:pt x="1631" y="61"/>
                  </a:lnTo>
                  <a:lnTo>
                    <a:pt x="1510" y="25"/>
                  </a:lnTo>
                  <a:lnTo>
                    <a:pt x="1389" y="1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992326" y="4130431"/>
              <a:ext cx="53958" cy="152562"/>
            </a:xfrm>
            <a:custGeom>
              <a:rect b="b" l="l" r="r" t="t"/>
              <a:pathLst>
                <a:path extrusionOk="0" h="2259" w="799">
                  <a:moveTo>
                    <a:pt x="399" y="0"/>
                  </a:moveTo>
                  <a:lnTo>
                    <a:pt x="327" y="12"/>
                  </a:lnTo>
                  <a:lnTo>
                    <a:pt x="242" y="36"/>
                  </a:lnTo>
                  <a:lnTo>
                    <a:pt x="182" y="73"/>
                  </a:lnTo>
                  <a:lnTo>
                    <a:pt x="122" y="121"/>
                  </a:lnTo>
                  <a:lnTo>
                    <a:pt x="73" y="181"/>
                  </a:lnTo>
                  <a:lnTo>
                    <a:pt x="37" y="254"/>
                  </a:lnTo>
                  <a:lnTo>
                    <a:pt x="13" y="326"/>
                  </a:lnTo>
                  <a:lnTo>
                    <a:pt x="1" y="399"/>
                  </a:lnTo>
                  <a:lnTo>
                    <a:pt x="1" y="1860"/>
                  </a:lnTo>
                  <a:lnTo>
                    <a:pt x="13" y="1945"/>
                  </a:lnTo>
                  <a:lnTo>
                    <a:pt x="37" y="2017"/>
                  </a:lnTo>
                  <a:lnTo>
                    <a:pt x="73" y="2090"/>
                  </a:lnTo>
                  <a:lnTo>
                    <a:pt x="122" y="2150"/>
                  </a:lnTo>
                  <a:lnTo>
                    <a:pt x="182" y="2199"/>
                  </a:lnTo>
                  <a:lnTo>
                    <a:pt x="242" y="2235"/>
                  </a:lnTo>
                  <a:lnTo>
                    <a:pt x="327" y="2259"/>
                  </a:lnTo>
                  <a:lnTo>
                    <a:pt x="484" y="2259"/>
                  </a:lnTo>
                  <a:lnTo>
                    <a:pt x="557" y="2235"/>
                  </a:lnTo>
                  <a:lnTo>
                    <a:pt x="629" y="2199"/>
                  </a:lnTo>
                  <a:lnTo>
                    <a:pt x="689" y="2150"/>
                  </a:lnTo>
                  <a:lnTo>
                    <a:pt x="738" y="2090"/>
                  </a:lnTo>
                  <a:lnTo>
                    <a:pt x="774" y="2017"/>
                  </a:lnTo>
                  <a:lnTo>
                    <a:pt x="798" y="1945"/>
                  </a:lnTo>
                  <a:lnTo>
                    <a:pt x="798" y="1860"/>
                  </a:lnTo>
                  <a:lnTo>
                    <a:pt x="798" y="399"/>
                  </a:lnTo>
                  <a:lnTo>
                    <a:pt x="798" y="326"/>
                  </a:lnTo>
                  <a:lnTo>
                    <a:pt x="774" y="254"/>
                  </a:lnTo>
                  <a:lnTo>
                    <a:pt x="738" y="181"/>
                  </a:lnTo>
                  <a:lnTo>
                    <a:pt x="689" y="121"/>
                  </a:lnTo>
                  <a:lnTo>
                    <a:pt x="629" y="73"/>
                  </a:lnTo>
                  <a:lnTo>
                    <a:pt x="557" y="36"/>
                  </a:lnTo>
                  <a:lnTo>
                    <a:pt x="484" y="1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946692" y="411475"/>
              <a:ext cx="79210" cy="556615"/>
            </a:xfrm>
            <a:custGeom>
              <a:rect b="b" l="l" r="r" t="t"/>
              <a:pathLst>
                <a:path extrusionOk="0" h="10112" w="1439">
                  <a:moveTo>
                    <a:pt x="822" y="303"/>
                  </a:moveTo>
                  <a:lnTo>
                    <a:pt x="907" y="327"/>
                  </a:lnTo>
                  <a:lnTo>
                    <a:pt x="967" y="363"/>
                  </a:lnTo>
                  <a:lnTo>
                    <a:pt x="1028" y="411"/>
                  </a:lnTo>
                  <a:lnTo>
                    <a:pt x="1076" y="472"/>
                  </a:lnTo>
                  <a:lnTo>
                    <a:pt x="1112" y="532"/>
                  </a:lnTo>
                  <a:lnTo>
                    <a:pt x="1136" y="605"/>
                  </a:lnTo>
                  <a:lnTo>
                    <a:pt x="1136" y="689"/>
                  </a:lnTo>
                  <a:lnTo>
                    <a:pt x="1136" y="762"/>
                  </a:lnTo>
                  <a:lnTo>
                    <a:pt x="1112" y="834"/>
                  </a:lnTo>
                  <a:lnTo>
                    <a:pt x="1076" y="907"/>
                  </a:lnTo>
                  <a:lnTo>
                    <a:pt x="1028" y="967"/>
                  </a:lnTo>
                  <a:lnTo>
                    <a:pt x="967" y="1015"/>
                  </a:lnTo>
                  <a:lnTo>
                    <a:pt x="907" y="1052"/>
                  </a:lnTo>
                  <a:lnTo>
                    <a:pt x="822" y="1076"/>
                  </a:lnTo>
                  <a:lnTo>
                    <a:pt x="665" y="1076"/>
                  </a:lnTo>
                  <a:lnTo>
                    <a:pt x="593" y="1052"/>
                  </a:lnTo>
                  <a:lnTo>
                    <a:pt x="532" y="1015"/>
                  </a:lnTo>
                  <a:lnTo>
                    <a:pt x="472" y="967"/>
                  </a:lnTo>
                  <a:lnTo>
                    <a:pt x="424" y="907"/>
                  </a:lnTo>
                  <a:lnTo>
                    <a:pt x="387" y="834"/>
                  </a:lnTo>
                  <a:lnTo>
                    <a:pt x="363" y="762"/>
                  </a:lnTo>
                  <a:lnTo>
                    <a:pt x="363" y="689"/>
                  </a:lnTo>
                  <a:lnTo>
                    <a:pt x="363" y="605"/>
                  </a:lnTo>
                  <a:lnTo>
                    <a:pt x="387" y="532"/>
                  </a:lnTo>
                  <a:lnTo>
                    <a:pt x="424" y="472"/>
                  </a:lnTo>
                  <a:lnTo>
                    <a:pt x="472" y="411"/>
                  </a:lnTo>
                  <a:lnTo>
                    <a:pt x="532" y="363"/>
                  </a:lnTo>
                  <a:lnTo>
                    <a:pt x="593" y="327"/>
                  </a:lnTo>
                  <a:lnTo>
                    <a:pt x="665" y="303"/>
                  </a:lnTo>
                  <a:close/>
                  <a:moveTo>
                    <a:pt x="750" y="1"/>
                  </a:moveTo>
                  <a:lnTo>
                    <a:pt x="605" y="13"/>
                  </a:lnTo>
                  <a:lnTo>
                    <a:pt x="484" y="49"/>
                  </a:lnTo>
                  <a:lnTo>
                    <a:pt x="363" y="109"/>
                  </a:lnTo>
                  <a:lnTo>
                    <a:pt x="254" y="194"/>
                  </a:lnTo>
                  <a:lnTo>
                    <a:pt x="170" y="303"/>
                  </a:lnTo>
                  <a:lnTo>
                    <a:pt x="109" y="423"/>
                  </a:lnTo>
                  <a:lnTo>
                    <a:pt x="73" y="544"/>
                  </a:lnTo>
                  <a:lnTo>
                    <a:pt x="61" y="689"/>
                  </a:lnTo>
                  <a:lnTo>
                    <a:pt x="61" y="798"/>
                  </a:lnTo>
                  <a:lnTo>
                    <a:pt x="97" y="907"/>
                  </a:lnTo>
                  <a:lnTo>
                    <a:pt x="134" y="1015"/>
                  </a:lnTo>
                  <a:lnTo>
                    <a:pt x="194" y="1100"/>
                  </a:lnTo>
                  <a:lnTo>
                    <a:pt x="266" y="1184"/>
                  </a:lnTo>
                  <a:lnTo>
                    <a:pt x="351" y="1257"/>
                  </a:lnTo>
                  <a:lnTo>
                    <a:pt x="448" y="1305"/>
                  </a:lnTo>
                  <a:lnTo>
                    <a:pt x="556" y="1354"/>
                  </a:lnTo>
                  <a:lnTo>
                    <a:pt x="556" y="8505"/>
                  </a:lnTo>
                  <a:lnTo>
                    <a:pt x="544" y="8662"/>
                  </a:lnTo>
                  <a:lnTo>
                    <a:pt x="520" y="8831"/>
                  </a:lnTo>
                  <a:lnTo>
                    <a:pt x="484" y="9024"/>
                  </a:lnTo>
                  <a:lnTo>
                    <a:pt x="411" y="9242"/>
                  </a:lnTo>
                  <a:lnTo>
                    <a:pt x="375" y="9363"/>
                  </a:lnTo>
                  <a:lnTo>
                    <a:pt x="315" y="9471"/>
                  </a:lnTo>
                  <a:lnTo>
                    <a:pt x="254" y="9592"/>
                  </a:lnTo>
                  <a:lnTo>
                    <a:pt x="182" y="9701"/>
                  </a:lnTo>
                  <a:lnTo>
                    <a:pt x="97" y="9822"/>
                  </a:lnTo>
                  <a:lnTo>
                    <a:pt x="1" y="9930"/>
                  </a:lnTo>
                  <a:lnTo>
                    <a:pt x="363" y="10111"/>
                  </a:lnTo>
                  <a:lnTo>
                    <a:pt x="460" y="9979"/>
                  </a:lnTo>
                  <a:lnTo>
                    <a:pt x="544" y="9846"/>
                  </a:lnTo>
                  <a:lnTo>
                    <a:pt x="629" y="9713"/>
                  </a:lnTo>
                  <a:lnTo>
                    <a:pt x="689" y="9568"/>
                  </a:lnTo>
                  <a:lnTo>
                    <a:pt x="750" y="9435"/>
                  </a:lnTo>
                  <a:lnTo>
                    <a:pt x="798" y="9302"/>
                  </a:lnTo>
                  <a:lnTo>
                    <a:pt x="870" y="9048"/>
                  </a:lnTo>
                  <a:lnTo>
                    <a:pt x="907" y="8831"/>
                  </a:lnTo>
                  <a:lnTo>
                    <a:pt x="931" y="8662"/>
                  </a:lnTo>
                  <a:lnTo>
                    <a:pt x="943" y="8505"/>
                  </a:lnTo>
                  <a:lnTo>
                    <a:pt x="943" y="1354"/>
                  </a:lnTo>
                  <a:lnTo>
                    <a:pt x="1052" y="1305"/>
                  </a:lnTo>
                  <a:lnTo>
                    <a:pt x="1148" y="1257"/>
                  </a:lnTo>
                  <a:lnTo>
                    <a:pt x="1233" y="1184"/>
                  </a:lnTo>
                  <a:lnTo>
                    <a:pt x="1305" y="1100"/>
                  </a:lnTo>
                  <a:lnTo>
                    <a:pt x="1366" y="1015"/>
                  </a:lnTo>
                  <a:lnTo>
                    <a:pt x="1402" y="907"/>
                  </a:lnTo>
                  <a:lnTo>
                    <a:pt x="1438" y="798"/>
                  </a:lnTo>
                  <a:lnTo>
                    <a:pt x="1438" y="689"/>
                  </a:lnTo>
                  <a:lnTo>
                    <a:pt x="1426" y="544"/>
                  </a:lnTo>
                  <a:lnTo>
                    <a:pt x="1390" y="423"/>
                  </a:lnTo>
                  <a:lnTo>
                    <a:pt x="1330" y="303"/>
                  </a:lnTo>
                  <a:lnTo>
                    <a:pt x="1245" y="194"/>
                  </a:lnTo>
                  <a:lnTo>
                    <a:pt x="1136" y="109"/>
                  </a:lnTo>
                  <a:lnTo>
                    <a:pt x="1015" y="49"/>
                  </a:lnTo>
                  <a:lnTo>
                    <a:pt x="895" y="13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7333696" y="932108"/>
              <a:ext cx="1139707" cy="708209"/>
            </a:xfrm>
            <a:custGeom>
              <a:rect b="b" l="l" r="r" t="t"/>
              <a:pathLst>
                <a:path extrusionOk="0" h="12866" w="20705">
                  <a:moveTo>
                    <a:pt x="1075" y="0"/>
                  </a:moveTo>
                  <a:lnTo>
                    <a:pt x="966" y="12"/>
                  </a:lnTo>
                  <a:lnTo>
                    <a:pt x="858" y="24"/>
                  </a:lnTo>
                  <a:lnTo>
                    <a:pt x="761" y="48"/>
                  </a:lnTo>
                  <a:lnTo>
                    <a:pt x="664" y="85"/>
                  </a:lnTo>
                  <a:lnTo>
                    <a:pt x="568" y="133"/>
                  </a:lnTo>
                  <a:lnTo>
                    <a:pt x="483" y="181"/>
                  </a:lnTo>
                  <a:lnTo>
                    <a:pt x="399" y="254"/>
                  </a:lnTo>
                  <a:lnTo>
                    <a:pt x="326" y="314"/>
                  </a:lnTo>
                  <a:lnTo>
                    <a:pt x="254" y="399"/>
                  </a:lnTo>
                  <a:lnTo>
                    <a:pt x="193" y="471"/>
                  </a:lnTo>
                  <a:lnTo>
                    <a:pt x="133" y="568"/>
                  </a:lnTo>
                  <a:lnTo>
                    <a:pt x="97" y="652"/>
                  </a:lnTo>
                  <a:lnTo>
                    <a:pt x="60" y="761"/>
                  </a:lnTo>
                  <a:lnTo>
                    <a:pt x="24" y="858"/>
                  </a:lnTo>
                  <a:lnTo>
                    <a:pt x="12" y="967"/>
                  </a:lnTo>
                  <a:lnTo>
                    <a:pt x="12" y="1075"/>
                  </a:lnTo>
                  <a:lnTo>
                    <a:pt x="0" y="11778"/>
                  </a:lnTo>
                  <a:lnTo>
                    <a:pt x="0" y="11887"/>
                  </a:lnTo>
                  <a:lnTo>
                    <a:pt x="24" y="11995"/>
                  </a:lnTo>
                  <a:lnTo>
                    <a:pt x="48" y="12092"/>
                  </a:lnTo>
                  <a:lnTo>
                    <a:pt x="85" y="12189"/>
                  </a:lnTo>
                  <a:lnTo>
                    <a:pt x="133" y="12285"/>
                  </a:lnTo>
                  <a:lnTo>
                    <a:pt x="181" y="12370"/>
                  </a:lnTo>
                  <a:lnTo>
                    <a:pt x="242" y="12455"/>
                  </a:lnTo>
                  <a:lnTo>
                    <a:pt x="314" y="12539"/>
                  </a:lnTo>
                  <a:lnTo>
                    <a:pt x="387" y="12599"/>
                  </a:lnTo>
                  <a:lnTo>
                    <a:pt x="471" y="12660"/>
                  </a:lnTo>
                  <a:lnTo>
                    <a:pt x="556" y="12720"/>
                  </a:lnTo>
                  <a:lnTo>
                    <a:pt x="652" y="12769"/>
                  </a:lnTo>
                  <a:lnTo>
                    <a:pt x="749" y="12805"/>
                  </a:lnTo>
                  <a:lnTo>
                    <a:pt x="858" y="12829"/>
                  </a:lnTo>
                  <a:lnTo>
                    <a:pt x="954" y="12841"/>
                  </a:lnTo>
                  <a:lnTo>
                    <a:pt x="1063" y="12853"/>
                  </a:lnTo>
                  <a:lnTo>
                    <a:pt x="19618" y="12865"/>
                  </a:lnTo>
                  <a:lnTo>
                    <a:pt x="19727" y="12853"/>
                  </a:lnTo>
                  <a:lnTo>
                    <a:pt x="19835" y="12841"/>
                  </a:lnTo>
                  <a:lnTo>
                    <a:pt x="19944" y="12817"/>
                  </a:lnTo>
                  <a:lnTo>
                    <a:pt x="20041" y="12781"/>
                  </a:lnTo>
                  <a:lnTo>
                    <a:pt x="20125" y="12732"/>
                  </a:lnTo>
                  <a:lnTo>
                    <a:pt x="20222" y="12684"/>
                  </a:lnTo>
                  <a:lnTo>
                    <a:pt x="20306" y="12612"/>
                  </a:lnTo>
                  <a:lnTo>
                    <a:pt x="20379" y="12551"/>
                  </a:lnTo>
                  <a:lnTo>
                    <a:pt x="20451" y="12467"/>
                  </a:lnTo>
                  <a:lnTo>
                    <a:pt x="20512" y="12394"/>
                  </a:lnTo>
                  <a:lnTo>
                    <a:pt x="20560" y="12297"/>
                  </a:lnTo>
                  <a:lnTo>
                    <a:pt x="20608" y="12213"/>
                  </a:lnTo>
                  <a:lnTo>
                    <a:pt x="20645" y="12104"/>
                  </a:lnTo>
                  <a:lnTo>
                    <a:pt x="20669" y="12008"/>
                  </a:lnTo>
                  <a:lnTo>
                    <a:pt x="20681" y="11899"/>
                  </a:lnTo>
                  <a:lnTo>
                    <a:pt x="20693" y="11790"/>
                  </a:lnTo>
                  <a:lnTo>
                    <a:pt x="20705" y="1087"/>
                  </a:lnTo>
                  <a:lnTo>
                    <a:pt x="20693" y="979"/>
                  </a:lnTo>
                  <a:lnTo>
                    <a:pt x="20681" y="870"/>
                  </a:lnTo>
                  <a:lnTo>
                    <a:pt x="20657" y="773"/>
                  </a:lnTo>
                  <a:lnTo>
                    <a:pt x="20620" y="677"/>
                  </a:lnTo>
                  <a:lnTo>
                    <a:pt x="20572" y="580"/>
                  </a:lnTo>
                  <a:lnTo>
                    <a:pt x="20512" y="495"/>
                  </a:lnTo>
                  <a:lnTo>
                    <a:pt x="20451" y="411"/>
                  </a:lnTo>
                  <a:lnTo>
                    <a:pt x="20391" y="326"/>
                  </a:lnTo>
                  <a:lnTo>
                    <a:pt x="20306" y="266"/>
                  </a:lnTo>
                  <a:lnTo>
                    <a:pt x="20234" y="206"/>
                  </a:lnTo>
                  <a:lnTo>
                    <a:pt x="20137" y="145"/>
                  </a:lnTo>
                  <a:lnTo>
                    <a:pt x="20041" y="97"/>
                  </a:lnTo>
                  <a:lnTo>
                    <a:pt x="19944" y="61"/>
                  </a:lnTo>
                  <a:lnTo>
                    <a:pt x="19847" y="36"/>
                  </a:lnTo>
                  <a:lnTo>
                    <a:pt x="19739" y="24"/>
                  </a:lnTo>
                  <a:lnTo>
                    <a:pt x="19630" y="12"/>
                  </a:lnTo>
                  <a:lnTo>
                    <a:pt x="13880" y="12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8110274" y="1048464"/>
              <a:ext cx="157649" cy="156933"/>
            </a:xfrm>
            <a:custGeom>
              <a:rect b="b" l="l" r="r" t="t"/>
              <a:pathLst>
                <a:path extrusionOk="0" h="2851" w="2864">
                  <a:moveTo>
                    <a:pt x="1438" y="0"/>
                  </a:moveTo>
                  <a:lnTo>
                    <a:pt x="1293" y="12"/>
                  </a:lnTo>
                  <a:lnTo>
                    <a:pt x="1148" y="24"/>
                  </a:lnTo>
                  <a:lnTo>
                    <a:pt x="1015" y="61"/>
                  </a:lnTo>
                  <a:lnTo>
                    <a:pt x="882" y="109"/>
                  </a:lnTo>
                  <a:lnTo>
                    <a:pt x="749" y="169"/>
                  </a:lnTo>
                  <a:lnTo>
                    <a:pt x="641" y="242"/>
                  </a:lnTo>
                  <a:lnTo>
                    <a:pt x="532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54" y="628"/>
                  </a:lnTo>
                  <a:lnTo>
                    <a:pt x="182" y="749"/>
                  </a:lnTo>
                  <a:lnTo>
                    <a:pt x="121" y="870"/>
                  </a:lnTo>
                  <a:lnTo>
                    <a:pt x="73" y="1003"/>
                  </a:lnTo>
                  <a:lnTo>
                    <a:pt x="37" y="1136"/>
                  </a:lnTo>
                  <a:lnTo>
                    <a:pt x="12" y="1281"/>
                  </a:lnTo>
                  <a:lnTo>
                    <a:pt x="0" y="1426"/>
                  </a:lnTo>
                  <a:lnTo>
                    <a:pt x="12" y="1571"/>
                  </a:lnTo>
                  <a:lnTo>
                    <a:pt x="37" y="1715"/>
                  </a:lnTo>
                  <a:lnTo>
                    <a:pt x="73" y="1848"/>
                  </a:lnTo>
                  <a:lnTo>
                    <a:pt x="121" y="1981"/>
                  </a:lnTo>
                  <a:lnTo>
                    <a:pt x="182" y="2102"/>
                  </a:lnTo>
                  <a:lnTo>
                    <a:pt x="254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49" y="2682"/>
                  </a:lnTo>
                  <a:lnTo>
                    <a:pt x="882" y="2742"/>
                  </a:lnTo>
                  <a:lnTo>
                    <a:pt x="1003" y="2791"/>
                  </a:lnTo>
                  <a:lnTo>
                    <a:pt x="1148" y="2827"/>
                  </a:lnTo>
                  <a:lnTo>
                    <a:pt x="1281" y="2851"/>
                  </a:lnTo>
                  <a:lnTo>
                    <a:pt x="1583" y="2851"/>
                  </a:lnTo>
                  <a:lnTo>
                    <a:pt x="1716" y="2827"/>
                  </a:lnTo>
                  <a:lnTo>
                    <a:pt x="1861" y="2791"/>
                  </a:lnTo>
                  <a:lnTo>
                    <a:pt x="1994" y="2742"/>
                  </a:lnTo>
                  <a:lnTo>
                    <a:pt x="2114" y="2682"/>
                  </a:lnTo>
                  <a:lnTo>
                    <a:pt x="2235" y="2609"/>
                  </a:lnTo>
                  <a:lnTo>
                    <a:pt x="2344" y="2525"/>
                  </a:lnTo>
                  <a:lnTo>
                    <a:pt x="2441" y="2440"/>
                  </a:lnTo>
                  <a:lnTo>
                    <a:pt x="2537" y="2332"/>
                  </a:lnTo>
                  <a:lnTo>
                    <a:pt x="2622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48"/>
                  </a:lnTo>
                  <a:lnTo>
                    <a:pt x="2827" y="1715"/>
                  </a:lnTo>
                  <a:lnTo>
                    <a:pt x="2851" y="1571"/>
                  </a:lnTo>
                  <a:lnTo>
                    <a:pt x="2863" y="1426"/>
                  </a:lnTo>
                  <a:lnTo>
                    <a:pt x="2851" y="1281"/>
                  </a:lnTo>
                  <a:lnTo>
                    <a:pt x="2827" y="1136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94" y="749"/>
                  </a:lnTo>
                  <a:lnTo>
                    <a:pt x="2622" y="628"/>
                  </a:lnTo>
                  <a:lnTo>
                    <a:pt x="2537" y="520"/>
                  </a:lnTo>
                  <a:lnTo>
                    <a:pt x="2441" y="423"/>
                  </a:lnTo>
                  <a:lnTo>
                    <a:pt x="2344" y="326"/>
                  </a:lnTo>
                  <a:lnTo>
                    <a:pt x="2235" y="242"/>
                  </a:lnTo>
                  <a:lnTo>
                    <a:pt x="2114" y="169"/>
                  </a:lnTo>
                  <a:lnTo>
                    <a:pt x="1994" y="109"/>
                  </a:lnTo>
                  <a:lnTo>
                    <a:pt x="1861" y="61"/>
                  </a:lnTo>
                  <a:lnTo>
                    <a:pt x="1716" y="24"/>
                  </a:lnTo>
                  <a:lnTo>
                    <a:pt x="1583" y="1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8237255" y="1048464"/>
              <a:ext cx="156988" cy="156933"/>
            </a:xfrm>
            <a:custGeom>
              <a:rect b="b" l="l" r="r" t="t"/>
              <a:pathLst>
                <a:path extrusionOk="0" h="2851" w="2852">
                  <a:moveTo>
                    <a:pt x="1426" y="0"/>
                  </a:moveTo>
                  <a:lnTo>
                    <a:pt x="1281" y="12"/>
                  </a:lnTo>
                  <a:lnTo>
                    <a:pt x="1136" y="36"/>
                  </a:lnTo>
                  <a:lnTo>
                    <a:pt x="1003" y="61"/>
                  </a:lnTo>
                  <a:lnTo>
                    <a:pt x="870" y="109"/>
                  </a:lnTo>
                  <a:lnTo>
                    <a:pt x="750" y="169"/>
                  </a:lnTo>
                  <a:lnTo>
                    <a:pt x="629" y="242"/>
                  </a:lnTo>
                  <a:lnTo>
                    <a:pt x="520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42" y="628"/>
                  </a:lnTo>
                  <a:lnTo>
                    <a:pt x="170" y="749"/>
                  </a:lnTo>
                  <a:lnTo>
                    <a:pt x="109" y="870"/>
                  </a:lnTo>
                  <a:lnTo>
                    <a:pt x="61" y="1003"/>
                  </a:lnTo>
                  <a:lnTo>
                    <a:pt x="25" y="1136"/>
                  </a:lnTo>
                  <a:lnTo>
                    <a:pt x="13" y="1281"/>
                  </a:lnTo>
                  <a:lnTo>
                    <a:pt x="1" y="1426"/>
                  </a:lnTo>
                  <a:lnTo>
                    <a:pt x="13" y="1571"/>
                  </a:lnTo>
                  <a:lnTo>
                    <a:pt x="25" y="1715"/>
                  </a:lnTo>
                  <a:lnTo>
                    <a:pt x="61" y="1848"/>
                  </a:lnTo>
                  <a:lnTo>
                    <a:pt x="109" y="1981"/>
                  </a:lnTo>
                  <a:lnTo>
                    <a:pt x="170" y="2114"/>
                  </a:lnTo>
                  <a:lnTo>
                    <a:pt x="242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50" y="2682"/>
                  </a:lnTo>
                  <a:lnTo>
                    <a:pt x="870" y="2742"/>
                  </a:lnTo>
                  <a:lnTo>
                    <a:pt x="1003" y="2791"/>
                  </a:lnTo>
                  <a:lnTo>
                    <a:pt x="1136" y="2827"/>
                  </a:lnTo>
                  <a:lnTo>
                    <a:pt x="1281" y="2851"/>
                  </a:lnTo>
                  <a:lnTo>
                    <a:pt x="1571" y="2851"/>
                  </a:lnTo>
                  <a:lnTo>
                    <a:pt x="1716" y="2827"/>
                  </a:lnTo>
                  <a:lnTo>
                    <a:pt x="1849" y="2791"/>
                  </a:lnTo>
                  <a:lnTo>
                    <a:pt x="1982" y="2742"/>
                  </a:lnTo>
                  <a:lnTo>
                    <a:pt x="2103" y="2682"/>
                  </a:lnTo>
                  <a:lnTo>
                    <a:pt x="2223" y="2609"/>
                  </a:lnTo>
                  <a:lnTo>
                    <a:pt x="2332" y="2537"/>
                  </a:lnTo>
                  <a:lnTo>
                    <a:pt x="2441" y="2440"/>
                  </a:lnTo>
                  <a:lnTo>
                    <a:pt x="2525" y="2344"/>
                  </a:lnTo>
                  <a:lnTo>
                    <a:pt x="2610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60"/>
                  </a:lnTo>
                  <a:lnTo>
                    <a:pt x="2827" y="1715"/>
                  </a:lnTo>
                  <a:lnTo>
                    <a:pt x="2852" y="1571"/>
                  </a:lnTo>
                  <a:lnTo>
                    <a:pt x="2852" y="1426"/>
                  </a:lnTo>
                  <a:lnTo>
                    <a:pt x="2852" y="1281"/>
                  </a:lnTo>
                  <a:lnTo>
                    <a:pt x="2827" y="1148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82" y="749"/>
                  </a:lnTo>
                  <a:lnTo>
                    <a:pt x="2610" y="628"/>
                  </a:lnTo>
                  <a:lnTo>
                    <a:pt x="2525" y="520"/>
                  </a:lnTo>
                  <a:lnTo>
                    <a:pt x="2441" y="423"/>
                  </a:lnTo>
                  <a:lnTo>
                    <a:pt x="2332" y="326"/>
                  </a:lnTo>
                  <a:lnTo>
                    <a:pt x="2223" y="242"/>
                  </a:lnTo>
                  <a:lnTo>
                    <a:pt x="2103" y="169"/>
                  </a:lnTo>
                  <a:lnTo>
                    <a:pt x="1982" y="121"/>
                  </a:lnTo>
                  <a:lnTo>
                    <a:pt x="1849" y="73"/>
                  </a:lnTo>
                  <a:lnTo>
                    <a:pt x="1716" y="36"/>
                  </a:lnTo>
                  <a:lnTo>
                    <a:pt x="1571" y="12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451374" y="1309744"/>
              <a:ext cx="333848" cy="39963"/>
            </a:xfrm>
            <a:custGeom>
              <a:rect b="b" l="l" r="r" t="t"/>
              <a:pathLst>
                <a:path extrusionOk="0" h="726" w="6065">
                  <a:moveTo>
                    <a:pt x="363" y="1"/>
                  </a:moveTo>
                  <a:lnTo>
                    <a:pt x="290" y="13"/>
                  </a:lnTo>
                  <a:lnTo>
                    <a:pt x="218" y="37"/>
                  </a:lnTo>
                  <a:lnTo>
                    <a:pt x="157" y="73"/>
                  </a:lnTo>
                  <a:lnTo>
                    <a:pt x="109" y="109"/>
                  </a:lnTo>
                  <a:lnTo>
                    <a:pt x="61" y="158"/>
                  </a:lnTo>
                  <a:lnTo>
                    <a:pt x="36" y="230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508"/>
                  </a:lnTo>
                  <a:lnTo>
                    <a:pt x="61" y="568"/>
                  </a:lnTo>
                  <a:lnTo>
                    <a:pt x="109" y="617"/>
                  </a:lnTo>
                  <a:lnTo>
                    <a:pt x="157" y="665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25"/>
                  </a:lnTo>
                  <a:lnTo>
                    <a:pt x="5714" y="725"/>
                  </a:lnTo>
                  <a:lnTo>
                    <a:pt x="5786" y="713"/>
                  </a:lnTo>
                  <a:lnTo>
                    <a:pt x="5847" y="701"/>
                  </a:lnTo>
                  <a:lnTo>
                    <a:pt x="5907" y="665"/>
                  </a:lnTo>
                  <a:lnTo>
                    <a:pt x="5968" y="617"/>
                  </a:lnTo>
                  <a:lnTo>
                    <a:pt x="6004" y="568"/>
                  </a:lnTo>
                  <a:lnTo>
                    <a:pt x="6040" y="508"/>
                  </a:lnTo>
                  <a:lnTo>
                    <a:pt x="6064" y="435"/>
                  </a:lnTo>
                  <a:lnTo>
                    <a:pt x="6064" y="363"/>
                  </a:lnTo>
                  <a:lnTo>
                    <a:pt x="6064" y="290"/>
                  </a:lnTo>
                  <a:lnTo>
                    <a:pt x="6040" y="230"/>
                  </a:lnTo>
                  <a:lnTo>
                    <a:pt x="6004" y="170"/>
                  </a:lnTo>
                  <a:lnTo>
                    <a:pt x="5968" y="109"/>
                  </a:lnTo>
                  <a:lnTo>
                    <a:pt x="5907" y="73"/>
                  </a:lnTo>
                  <a:lnTo>
                    <a:pt x="5847" y="37"/>
                  </a:lnTo>
                  <a:lnTo>
                    <a:pt x="5786" y="13"/>
                  </a:lnTo>
                  <a:lnTo>
                    <a:pt x="5714" y="1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021162" y="1408817"/>
              <a:ext cx="333848" cy="39302"/>
            </a:xfrm>
            <a:custGeom>
              <a:rect b="b" l="l" r="r" t="t"/>
              <a:pathLst>
                <a:path extrusionOk="0" h="714" w="6065">
                  <a:moveTo>
                    <a:pt x="279" y="0"/>
                  </a:moveTo>
                  <a:lnTo>
                    <a:pt x="218" y="25"/>
                  </a:lnTo>
                  <a:lnTo>
                    <a:pt x="158" y="61"/>
                  </a:lnTo>
                  <a:lnTo>
                    <a:pt x="97" y="97"/>
                  </a:lnTo>
                  <a:lnTo>
                    <a:pt x="61" y="157"/>
                  </a:lnTo>
                  <a:lnTo>
                    <a:pt x="25" y="218"/>
                  </a:lnTo>
                  <a:lnTo>
                    <a:pt x="1" y="278"/>
                  </a:lnTo>
                  <a:lnTo>
                    <a:pt x="1" y="351"/>
                  </a:lnTo>
                  <a:lnTo>
                    <a:pt x="1" y="423"/>
                  </a:lnTo>
                  <a:lnTo>
                    <a:pt x="25" y="496"/>
                  </a:lnTo>
                  <a:lnTo>
                    <a:pt x="61" y="556"/>
                  </a:lnTo>
                  <a:lnTo>
                    <a:pt x="97" y="604"/>
                  </a:lnTo>
                  <a:lnTo>
                    <a:pt x="158" y="653"/>
                  </a:lnTo>
                  <a:lnTo>
                    <a:pt x="218" y="689"/>
                  </a:lnTo>
                  <a:lnTo>
                    <a:pt x="279" y="701"/>
                  </a:lnTo>
                  <a:lnTo>
                    <a:pt x="351" y="713"/>
                  </a:lnTo>
                  <a:lnTo>
                    <a:pt x="5775" y="713"/>
                  </a:lnTo>
                  <a:lnTo>
                    <a:pt x="5847" y="689"/>
                  </a:lnTo>
                  <a:lnTo>
                    <a:pt x="5908" y="653"/>
                  </a:lnTo>
                  <a:lnTo>
                    <a:pt x="5956" y="617"/>
                  </a:lnTo>
                  <a:lnTo>
                    <a:pt x="6004" y="556"/>
                  </a:lnTo>
                  <a:lnTo>
                    <a:pt x="6041" y="496"/>
                  </a:lnTo>
                  <a:lnTo>
                    <a:pt x="6053" y="435"/>
                  </a:lnTo>
                  <a:lnTo>
                    <a:pt x="6065" y="363"/>
                  </a:lnTo>
                  <a:lnTo>
                    <a:pt x="6053" y="290"/>
                  </a:lnTo>
                  <a:lnTo>
                    <a:pt x="6041" y="218"/>
                  </a:lnTo>
                  <a:lnTo>
                    <a:pt x="6004" y="157"/>
                  </a:lnTo>
                  <a:lnTo>
                    <a:pt x="5956" y="109"/>
                  </a:lnTo>
                  <a:lnTo>
                    <a:pt x="5908" y="61"/>
                  </a:lnTo>
                  <a:lnTo>
                    <a:pt x="5847" y="25"/>
                  </a:lnTo>
                  <a:lnTo>
                    <a:pt x="5775" y="13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451374" y="1408157"/>
              <a:ext cx="510708" cy="39963"/>
            </a:xfrm>
            <a:custGeom>
              <a:rect b="b" l="l" r="r" t="t"/>
              <a:pathLst>
                <a:path extrusionOk="0" h="726" w="9278">
                  <a:moveTo>
                    <a:pt x="363" y="0"/>
                  </a:moveTo>
                  <a:lnTo>
                    <a:pt x="290" y="12"/>
                  </a:lnTo>
                  <a:lnTo>
                    <a:pt x="218" y="25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57"/>
                  </a:lnTo>
                  <a:lnTo>
                    <a:pt x="36" y="218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496"/>
                  </a:lnTo>
                  <a:lnTo>
                    <a:pt x="61" y="556"/>
                  </a:lnTo>
                  <a:lnTo>
                    <a:pt x="109" y="616"/>
                  </a:lnTo>
                  <a:lnTo>
                    <a:pt x="157" y="653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13"/>
                  </a:lnTo>
                  <a:lnTo>
                    <a:pt x="8927" y="725"/>
                  </a:lnTo>
                  <a:lnTo>
                    <a:pt x="9000" y="713"/>
                  </a:lnTo>
                  <a:lnTo>
                    <a:pt x="9060" y="689"/>
                  </a:lnTo>
                  <a:lnTo>
                    <a:pt x="9121" y="665"/>
                  </a:lnTo>
                  <a:lnTo>
                    <a:pt x="9181" y="616"/>
                  </a:lnTo>
                  <a:lnTo>
                    <a:pt x="9217" y="568"/>
                  </a:lnTo>
                  <a:lnTo>
                    <a:pt x="9253" y="508"/>
                  </a:lnTo>
                  <a:lnTo>
                    <a:pt x="9278" y="435"/>
                  </a:lnTo>
                  <a:lnTo>
                    <a:pt x="9278" y="363"/>
                  </a:lnTo>
                  <a:lnTo>
                    <a:pt x="9278" y="290"/>
                  </a:lnTo>
                  <a:lnTo>
                    <a:pt x="9253" y="230"/>
                  </a:lnTo>
                  <a:lnTo>
                    <a:pt x="9217" y="169"/>
                  </a:lnTo>
                  <a:lnTo>
                    <a:pt x="9181" y="109"/>
                  </a:lnTo>
                  <a:lnTo>
                    <a:pt x="9121" y="73"/>
                  </a:lnTo>
                  <a:lnTo>
                    <a:pt x="9060" y="37"/>
                  </a:lnTo>
                  <a:lnTo>
                    <a:pt x="9000" y="12"/>
                  </a:lnTo>
                  <a:lnTo>
                    <a:pt x="8927" y="12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452035" y="1015880"/>
              <a:ext cx="255354" cy="235427"/>
            </a:xfrm>
            <a:custGeom>
              <a:rect b="b" l="l" r="r" t="t"/>
              <a:pathLst>
                <a:path extrusionOk="0" h="4277" w="4639">
                  <a:moveTo>
                    <a:pt x="641" y="0"/>
                  </a:moveTo>
                  <a:lnTo>
                    <a:pt x="568" y="12"/>
                  </a:lnTo>
                  <a:lnTo>
                    <a:pt x="435" y="49"/>
                  </a:lnTo>
                  <a:lnTo>
                    <a:pt x="314" y="121"/>
                  </a:lnTo>
                  <a:lnTo>
                    <a:pt x="206" y="206"/>
                  </a:lnTo>
                  <a:lnTo>
                    <a:pt x="121" y="314"/>
                  </a:lnTo>
                  <a:lnTo>
                    <a:pt x="49" y="435"/>
                  </a:lnTo>
                  <a:lnTo>
                    <a:pt x="12" y="568"/>
                  </a:lnTo>
                  <a:lnTo>
                    <a:pt x="0" y="628"/>
                  </a:lnTo>
                  <a:lnTo>
                    <a:pt x="0" y="713"/>
                  </a:lnTo>
                  <a:lnTo>
                    <a:pt x="0" y="2138"/>
                  </a:lnTo>
                  <a:lnTo>
                    <a:pt x="0" y="3564"/>
                  </a:lnTo>
                  <a:lnTo>
                    <a:pt x="0" y="3636"/>
                  </a:lnTo>
                  <a:lnTo>
                    <a:pt x="12" y="3709"/>
                  </a:lnTo>
                  <a:lnTo>
                    <a:pt x="49" y="3842"/>
                  </a:lnTo>
                  <a:lnTo>
                    <a:pt x="121" y="3962"/>
                  </a:lnTo>
                  <a:lnTo>
                    <a:pt x="206" y="4071"/>
                  </a:lnTo>
                  <a:lnTo>
                    <a:pt x="314" y="4156"/>
                  </a:lnTo>
                  <a:lnTo>
                    <a:pt x="435" y="4216"/>
                  </a:lnTo>
                  <a:lnTo>
                    <a:pt x="568" y="4264"/>
                  </a:lnTo>
                  <a:lnTo>
                    <a:pt x="641" y="4276"/>
                  </a:lnTo>
                  <a:lnTo>
                    <a:pt x="3987" y="4276"/>
                  </a:lnTo>
                  <a:lnTo>
                    <a:pt x="4059" y="4264"/>
                  </a:lnTo>
                  <a:lnTo>
                    <a:pt x="4192" y="4216"/>
                  </a:lnTo>
                  <a:lnTo>
                    <a:pt x="4313" y="4156"/>
                  </a:lnTo>
                  <a:lnTo>
                    <a:pt x="4422" y="4071"/>
                  </a:lnTo>
                  <a:lnTo>
                    <a:pt x="4506" y="3962"/>
                  </a:lnTo>
                  <a:lnTo>
                    <a:pt x="4579" y="3842"/>
                  </a:lnTo>
                  <a:lnTo>
                    <a:pt x="4615" y="3709"/>
                  </a:lnTo>
                  <a:lnTo>
                    <a:pt x="4627" y="3636"/>
                  </a:lnTo>
                  <a:lnTo>
                    <a:pt x="4627" y="3564"/>
                  </a:lnTo>
                  <a:lnTo>
                    <a:pt x="4639" y="2138"/>
                  </a:lnTo>
                  <a:lnTo>
                    <a:pt x="4639" y="713"/>
                  </a:lnTo>
                  <a:lnTo>
                    <a:pt x="4627" y="640"/>
                  </a:lnTo>
                  <a:lnTo>
                    <a:pt x="4615" y="568"/>
                  </a:lnTo>
                  <a:lnTo>
                    <a:pt x="4579" y="435"/>
                  </a:lnTo>
                  <a:lnTo>
                    <a:pt x="4518" y="314"/>
                  </a:lnTo>
                  <a:lnTo>
                    <a:pt x="4422" y="206"/>
                  </a:lnTo>
                  <a:lnTo>
                    <a:pt x="4325" y="121"/>
                  </a:lnTo>
                  <a:lnTo>
                    <a:pt x="4204" y="49"/>
                  </a:lnTo>
                  <a:lnTo>
                    <a:pt x="4071" y="1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819051" y="1538494"/>
              <a:ext cx="35944" cy="35944"/>
            </a:xfrm>
            <a:custGeom>
              <a:rect b="b" l="l" r="r" t="t"/>
              <a:pathLst>
                <a:path extrusionOk="0" h="653" w="653">
                  <a:moveTo>
                    <a:pt x="254" y="0"/>
                  </a:moveTo>
                  <a:lnTo>
                    <a:pt x="194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49" y="145"/>
                  </a:lnTo>
                  <a:lnTo>
                    <a:pt x="25" y="193"/>
                  </a:lnTo>
                  <a:lnTo>
                    <a:pt x="0" y="254"/>
                  </a:lnTo>
                  <a:lnTo>
                    <a:pt x="0" y="326"/>
                  </a:lnTo>
                  <a:lnTo>
                    <a:pt x="0" y="387"/>
                  </a:lnTo>
                  <a:lnTo>
                    <a:pt x="25" y="447"/>
                  </a:lnTo>
                  <a:lnTo>
                    <a:pt x="49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194" y="616"/>
                  </a:lnTo>
                  <a:lnTo>
                    <a:pt x="254" y="640"/>
                  </a:lnTo>
                  <a:lnTo>
                    <a:pt x="327" y="652"/>
                  </a:lnTo>
                  <a:lnTo>
                    <a:pt x="387" y="640"/>
                  </a:lnTo>
                  <a:lnTo>
                    <a:pt x="447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592" y="507"/>
                  </a:lnTo>
                  <a:lnTo>
                    <a:pt x="629" y="447"/>
                  </a:lnTo>
                  <a:lnTo>
                    <a:pt x="641" y="387"/>
                  </a:lnTo>
                  <a:lnTo>
                    <a:pt x="653" y="326"/>
                  </a:lnTo>
                  <a:lnTo>
                    <a:pt x="641" y="254"/>
                  </a:lnTo>
                  <a:lnTo>
                    <a:pt x="629" y="193"/>
                  </a:lnTo>
                  <a:lnTo>
                    <a:pt x="592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47" y="2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884880" y="1538494"/>
              <a:ext cx="35944" cy="35944"/>
            </a:xfrm>
            <a:custGeom>
              <a:rect b="b" l="l" r="r" t="t"/>
              <a:pathLst>
                <a:path extrusionOk="0" h="653" w="653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37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37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20" y="592"/>
                  </a:lnTo>
                  <a:lnTo>
                    <a:pt x="568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68" y="97"/>
                  </a:lnTo>
                  <a:lnTo>
                    <a:pt x="520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951370" y="1538494"/>
              <a:ext cx="35944" cy="35944"/>
            </a:xfrm>
            <a:custGeom>
              <a:rect b="b" l="l" r="r" t="t"/>
              <a:pathLst>
                <a:path extrusionOk="0" h="653" w="653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24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24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780467" y="768526"/>
              <a:ext cx="51907" cy="216822"/>
            </a:xfrm>
            <a:custGeom>
              <a:rect b="b" l="l" r="r" t="t"/>
              <a:pathLst>
                <a:path extrusionOk="0" h="3939" w="943">
                  <a:moveTo>
                    <a:pt x="1" y="0"/>
                  </a:moveTo>
                  <a:lnTo>
                    <a:pt x="1" y="1184"/>
                  </a:lnTo>
                  <a:lnTo>
                    <a:pt x="1" y="2743"/>
                  </a:lnTo>
                  <a:lnTo>
                    <a:pt x="13" y="2960"/>
                  </a:lnTo>
                  <a:lnTo>
                    <a:pt x="37" y="3153"/>
                  </a:lnTo>
                  <a:lnTo>
                    <a:pt x="85" y="3322"/>
                  </a:lnTo>
                  <a:lnTo>
                    <a:pt x="146" y="3480"/>
                  </a:lnTo>
                  <a:lnTo>
                    <a:pt x="218" y="3612"/>
                  </a:lnTo>
                  <a:lnTo>
                    <a:pt x="315" y="3733"/>
                  </a:lnTo>
                  <a:lnTo>
                    <a:pt x="424" y="3842"/>
                  </a:lnTo>
                  <a:lnTo>
                    <a:pt x="532" y="3939"/>
                  </a:lnTo>
                  <a:lnTo>
                    <a:pt x="726" y="3600"/>
                  </a:lnTo>
                  <a:lnTo>
                    <a:pt x="653" y="3528"/>
                  </a:lnTo>
                  <a:lnTo>
                    <a:pt x="593" y="3443"/>
                  </a:lnTo>
                  <a:lnTo>
                    <a:pt x="532" y="3359"/>
                  </a:lnTo>
                  <a:lnTo>
                    <a:pt x="484" y="3250"/>
                  </a:lnTo>
                  <a:lnTo>
                    <a:pt x="448" y="3141"/>
                  </a:lnTo>
                  <a:lnTo>
                    <a:pt x="411" y="3020"/>
                  </a:lnTo>
                  <a:lnTo>
                    <a:pt x="399" y="2888"/>
                  </a:lnTo>
                  <a:lnTo>
                    <a:pt x="387" y="2743"/>
                  </a:lnTo>
                  <a:lnTo>
                    <a:pt x="387" y="1076"/>
                  </a:lnTo>
                  <a:lnTo>
                    <a:pt x="411" y="1064"/>
                  </a:lnTo>
                  <a:lnTo>
                    <a:pt x="943" y="1184"/>
                  </a:lnTo>
                  <a:lnTo>
                    <a:pt x="943" y="1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596725" y="820578"/>
              <a:ext cx="1191881" cy="1094945"/>
            </a:xfrm>
            <a:custGeom>
              <a:rect b="b" l="l" r="r" t="t"/>
              <a:pathLst>
                <a:path extrusionOk="0" h="16213" w="17649">
                  <a:moveTo>
                    <a:pt x="12648" y="1"/>
                  </a:move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596725" y="820578"/>
              <a:ext cx="1191881" cy="1094945"/>
            </a:xfrm>
            <a:custGeom>
              <a:rect b="b" l="l" r="r" t="t"/>
              <a:pathLst>
                <a:path extrusionOk="0" fill="none" h="16213" w="17649">
                  <a:moveTo>
                    <a:pt x="5666" y="15946"/>
                  </a:moveTo>
                  <a:lnTo>
                    <a:pt x="17178" y="682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lnTo>
                    <a:pt x="12769" y="1"/>
                  </a:lnTo>
                  <a:lnTo>
                    <a:pt x="12648" y="1"/>
                  </a:ln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868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641566" y="865487"/>
              <a:ext cx="965174" cy="863165"/>
            </a:xfrm>
            <a:custGeom>
              <a:rect b="b" l="l" r="r" t="t"/>
              <a:pathLst>
                <a:path extrusionOk="0" h="12781" w="14292">
                  <a:moveTo>
                    <a:pt x="12129" y="0"/>
                  </a:moveTo>
                  <a:lnTo>
                    <a:pt x="2622" y="7538"/>
                  </a:lnTo>
                  <a:lnTo>
                    <a:pt x="5449" y="6366"/>
                  </a:lnTo>
                  <a:lnTo>
                    <a:pt x="5569" y="6270"/>
                  </a:lnTo>
                  <a:lnTo>
                    <a:pt x="5557" y="6330"/>
                  </a:lnTo>
                  <a:lnTo>
                    <a:pt x="8783" y="4989"/>
                  </a:lnTo>
                  <a:lnTo>
                    <a:pt x="8505" y="4893"/>
                  </a:lnTo>
                  <a:lnTo>
                    <a:pt x="8239" y="4820"/>
                  </a:lnTo>
                  <a:lnTo>
                    <a:pt x="7961" y="4772"/>
                  </a:lnTo>
                  <a:lnTo>
                    <a:pt x="7816" y="4760"/>
                  </a:lnTo>
                  <a:lnTo>
                    <a:pt x="7683" y="4760"/>
                  </a:lnTo>
                  <a:lnTo>
                    <a:pt x="7466" y="4772"/>
                  </a:lnTo>
                  <a:lnTo>
                    <a:pt x="10969" y="1994"/>
                  </a:lnTo>
                  <a:lnTo>
                    <a:pt x="11090" y="2114"/>
                  </a:lnTo>
                  <a:lnTo>
                    <a:pt x="11223" y="2223"/>
                  </a:lnTo>
                  <a:lnTo>
                    <a:pt x="11380" y="2332"/>
                  </a:lnTo>
                  <a:lnTo>
                    <a:pt x="11549" y="2416"/>
                  </a:lnTo>
                  <a:lnTo>
                    <a:pt x="11730" y="2489"/>
                  </a:lnTo>
                  <a:lnTo>
                    <a:pt x="11911" y="2537"/>
                  </a:lnTo>
                  <a:lnTo>
                    <a:pt x="12092" y="2561"/>
                  </a:lnTo>
                  <a:lnTo>
                    <a:pt x="12286" y="2573"/>
                  </a:lnTo>
                  <a:lnTo>
                    <a:pt x="12467" y="2561"/>
                  </a:lnTo>
                  <a:lnTo>
                    <a:pt x="12636" y="2525"/>
                  </a:lnTo>
                  <a:lnTo>
                    <a:pt x="12721" y="2501"/>
                  </a:lnTo>
                  <a:lnTo>
                    <a:pt x="12793" y="2465"/>
                  </a:lnTo>
                  <a:lnTo>
                    <a:pt x="12878" y="2428"/>
                  </a:lnTo>
                  <a:lnTo>
                    <a:pt x="12938" y="2380"/>
                  </a:lnTo>
                  <a:lnTo>
                    <a:pt x="13482" y="3057"/>
                  </a:lnTo>
                  <a:lnTo>
                    <a:pt x="14291" y="2718"/>
                  </a:lnTo>
                  <a:lnTo>
                    <a:pt x="12129" y="0"/>
                  </a:lnTo>
                  <a:close/>
                  <a:moveTo>
                    <a:pt x="1088" y="8758"/>
                  </a:moveTo>
                  <a:lnTo>
                    <a:pt x="0" y="9616"/>
                  </a:lnTo>
                  <a:lnTo>
                    <a:pt x="2513" y="12781"/>
                  </a:lnTo>
                  <a:lnTo>
                    <a:pt x="2513" y="12781"/>
                  </a:lnTo>
                  <a:lnTo>
                    <a:pt x="1160" y="9483"/>
                  </a:lnTo>
                  <a:lnTo>
                    <a:pt x="1124" y="9399"/>
                  </a:lnTo>
                  <a:lnTo>
                    <a:pt x="1100" y="9302"/>
                  </a:lnTo>
                  <a:lnTo>
                    <a:pt x="1064" y="9121"/>
                  </a:lnTo>
                  <a:lnTo>
                    <a:pt x="1064" y="8940"/>
                  </a:lnTo>
                  <a:lnTo>
                    <a:pt x="1088" y="8758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641566" y="1456934"/>
              <a:ext cx="169777" cy="271693"/>
            </a:xfrm>
            <a:custGeom>
              <a:rect b="b" l="l" r="r" t="t"/>
              <a:pathLst>
                <a:path extrusionOk="0" fill="none" h="4023" w="2514">
                  <a:moveTo>
                    <a:pt x="1088" y="0"/>
                  </a:moveTo>
                  <a:lnTo>
                    <a:pt x="0" y="858"/>
                  </a:lnTo>
                  <a:lnTo>
                    <a:pt x="2513" y="4023"/>
                  </a:lnTo>
                  <a:lnTo>
                    <a:pt x="1160" y="725"/>
                  </a:lnTo>
                  <a:lnTo>
                    <a:pt x="1160" y="725"/>
                  </a:lnTo>
                  <a:lnTo>
                    <a:pt x="1124" y="641"/>
                  </a:lnTo>
                  <a:lnTo>
                    <a:pt x="1100" y="544"/>
                  </a:lnTo>
                  <a:lnTo>
                    <a:pt x="1064" y="363"/>
                  </a:lnTo>
                  <a:lnTo>
                    <a:pt x="1064" y="182"/>
                  </a:lnTo>
                  <a:lnTo>
                    <a:pt x="10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818567" y="865487"/>
              <a:ext cx="788172" cy="509146"/>
            </a:xfrm>
            <a:custGeom>
              <a:rect b="b" l="l" r="r" t="t"/>
              <a:pathLst>
                <a:path extrusionOk="0" fill="none" h="7539" w="11671">
                  <a:moveTo>
                    <a:pt x="9508" y="0"/>
                  </a:moveTo>
                  <a:lnTo>
                    <a:pt x="1" y="7538"/>
                  </a:lnTo>
                  <a:lnTo>
                    <a:pt x="2828" y="6366"/>
                  </a:lnTo>
                  <a:lnTo>
                    <a:pt x="2948" y="6270"/>
                  </a:lnTo>
                  <a:lnTo>
                    <a:pt x="2948" y="6270"/>
                  </a:lnTo>
                  <a:lnTo>
                    <a:pt x="2936" y="6330"/>
                  </a:lnTo>
                  <a:lnTo>
                    <a:pt x="6162" y="4989"/>
                  </a:lnTo>
                  <a:lnTo>
                    <a:pt x="6162" y="4989"/>
                  </a:lnTo>
                  <a:lnTo>
                    <a:pt x="5884" y="4893"/>
                  </a:lnTo>
                  <a:lnTo>
                    <a:pt x="5618" y="4820"/>
                  </a:lnTo>
                  <a:lnTo>
                    <a:pt x="5340" y="4772"/>
                  </a:lnTo>
                  <a:lnTo>
                    <a:pt x="5195" y="4760"/>
                  </a:lnTo>
                  <a:lnTo>
                    <a:pt x="5062" y="4760"/>
                  </a:lnTo>
                  <a:lnTo>
                    <a:pt x="5062" y="4760"/>
                  </a:lnTo>
                  <a:lnTo>
                    <a:pt x="4845" y="4772"/>
                  </a:lnTo>
                  <a:lnTo>
                    <a:pt x="8348" y="1994"/>
                  </a:lnTo>
                  <a:lnTo>
                    <a:pt x="8348" y="1994"/>
                  </a:lnTo>
                  <a:lnTo>
                    <a:pt x="8469" y="2114"/>
                  </a:lnTo>
                  <a:lnTo>
                    <a:pt x="8602" y="2223"/>
                  </a:lnTo>
                  <a:lnTo>
                    <a:pt x="8759" y="2332"/>
                  </a:lnTo>
                  <a:lnTo>
                    <a:pt x="8928" y="2416"/>
                  </a:lnTo>
                  <a:lnTo>
                    <a:pt x="9109" y="2489"/>
                  </a:lnTo>
                  <a:lnTo>
                    <a:pt x="9290" y="2537"/>
                  </a:lnTo>
                  <a:lnTo>
                    <a:pt x="9471" y="2561"/>
                  </a:lnTo>
                  <a:lnTo>
                    <a:pt x="9665" y="2573"/>
                  </a:lnTo>
                  <a:lnTo>
                    <a:pt x="9665" y="2573"/>
                  </a:lnTo>
                  <a:lnTo>
                    <a:pt x="9846" y="2561"/>
                  </a:lnTo>
                  <a:lnTo>
                    <a:pt x="10015" y="2525"/>
                  </a:lnTo>
                  <a:lnTo>
                    <a:pt x="10100" y="2501"/>
                  </a:lnTo>
                  <a:lnTo>
                    <a:pt x="10172" y="2465"/>
                  </a:lnTo>
                  <a:lnTo>
                    <a:pt x="10257" y="2428"/>
                  </a:lnTo>
                  <a:lnTo>
                    <a:pt x="10317" y="2380"/>
                  </a:lnTo>
                  <a:lnTo>
                    <a:pt x="10861" y="3057"/>
                  </a:lnTo>
                  <a:lnTo>
                    <a:pt x="11670" y="2718"/>
                  </a:lnTo>
                  <a:lnTo>
                    <a:pt x="95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397789" y="1126499"/>
              <a:ext cx="88197" cy="88201"/>
            </a:xfrm>
            <a:custGeom>
              <a:rect b="b" l="l" r="r" t="t"/>
              <a:pathLst>
                <a:path extrusionOk="0" h="1306" w="1306">
                  <a:moveTo>
                    <a:pt x="605" y="1"/>
                  </a:move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397789" y="1126499"/>
              <a:ext cx="88197" cy="88201"/>
            </a:xfrm>
            <a:custGeom>
              <a:rect b="b" l="l" r="r" t="t"/>
              <a:pathLst>
                <a:path extrusionOk="0" fill="none" h="1306" w="1306">
                  <a:moveTo>
                    <a:pt x="133" y="1064"/>
                  </a:move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lnTo>
                    <a:pt x="605" y="1"/>
                  </a:ln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4898525" y="1521359"/>
              <a:ext cx="89008" cy="89011"/>
            </a:xfrm>
            <a:custGeom>
              <a:rect b="b" l="l" r="r" t="t"/>
              <a:pathLst>
                <a:path extrusionOk="0" h="1318" w="1318">
                  <a:moveTo>
                    <a:pt x="605" y="1"/>
                  </a:moveTo>
                  <a:lnTo>
                    <a:pt x="484" y="25"/>
                  </a:lnTo>
                  <a:lnTo>
                    <a:pt x="363" y="73"/>
                  </a:lnTo>
                  <a:lnTo>
                    <a:pt x="254" y="146"/>
                  </a:lnTo>
                  <a:lnTo>
                    <a:pt x="158" y="230"/>
                  </a:lnTo>
                  <a:lnTo>
                    <a:pt x="85" y="339"/>
                  </a:lnTo>
                  <a:lnTo>
                    <a:pt x="37" y="460"/>
                  </a:lnTo>
                  <a:lnTo>
                    <a:pt x="13" y="580"/>
                  </a:lnTo>
                  <a:lnTo>
                    <a:pt x="1" y="713"/>
                  </a:lnTo>
                  <a:lnTo>
                    <a:pt x="25" y="834"/>
                  </a:lnTo>
                  <a:lnTo>
                    <a:pt x="73" y="955"/>
                  </a:lnTo>
                  <a:lnTo>
                    <a:pt x="146" y="1064"/>
                  </a:lnTo>
                  <a:lnTo>
                    <a:pt x="242" y="1160"/>
                  </a:lnTo>
                  <a:lnTo>
                    <a:pt x="351" y="1233"/>
                  </a:lnTo>
                  <a:lnTo>
                    <a:pt x="460" y="1281"/>
                  </a:lnTo>
                  <a:lnTo>
                    <a:pt x="580" y="1305"/>
                  </a:lnTo>
                  <a:lnTo>
                    <a:pt x="713" y="1317"/>
                  </a:lnTo>
                  <a:lnTo>
                    <a:pt x="834" y="1293"/>
                  </a:lnTo>
                  <a:lnTo>
                    <a:pt x="955" y="1245"/>
                  </a:lnTo>
                  <a:lnTo>
                    <a:pt x="1064" y="1172"/>
                  </a:lnTo>
                  <a:lnTo>
                    <a:pt x="1160" y="1076"/>
                  </a:lnTo>
                  <a:lnTo>
                    <a:pt x="1233" y="979"/>
                  </a:lnTo>
                  <a:lnTo>
                    <a:pt x="1293" y="858"/>
                  </a:lnTo>
                  <a:lnTo>
                    <a:pt x="1317" y="737"/>
                  </a:lnTo>
                  <a:lnTo>
                    <a:pt x="1317" y="605"/>
                  </a:lnTo>
                  <a:lnTo>
                    <a:pt x="1293" y="484"/>
                  </a:lnTo>
                  <a:lnTo>
                    <a:pt x="1245" y="363"/>
                  </a:lnTo>
                  <a:lnTo>
                    <a:pt x="1172" y="254"/>
                  </a:lnTo>
                  <a:lnTo>
                    <a:pt x="1088" y="158"/>
                  </a:lnTo>
                  <a:lnTo>
                    <a:pt x="979" y="85"/>
                  </a:lnTo>
                  <a:lnTo>
                    <a:pt x="858" y="37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4898525" y="1521359"/>
              <a:ext cx="89008" cy="89011"/>
            </a:xfrm>
            <a:custGeom>
              <a:rect b="b" l="l" r="r" t="t"/>
              <a:pathLst>
                <a:path extrusionOk="0" fill="none" h="1318" w="1318">
                  <a:moveTo>
                    <a:pt x="1172" y="254"/>
                  </a:moveTo>
                  <a:lnTo>
                    <a:pt x="1172" y="254"/>
                  </a:lnTo>
                  <a:lnTo>
                    <a:pt x="1245" y="363"/>
                  </a:lnTo>
                  <a:lnTo>
                    <a:pt x="1293" y="484"/>
                  </a:lnTo>
                  <a:lnTo>
                    <a:pt x="1317" y="605"/>
                  </a:lnTo>
                  <a:lnTo>
                    <a:pt x="1317" y="737"/>
                  </a:lnTo>
                  <a:lnTo>
                    <a:pt x="1293" y="858"/>
                  </a:lnTo>
                  <a:lnTo>
                    <a:pt x="1233" y="979"/>
                  </a:lnTo>
                  <a:lnTo>
                    <a:pt x="1160" y="1076"/>
                  </a:lnTo>
                  <a:lnTo>
                    <a:pt x="1064" y="1172"/>
                  </a:lnTo>
                  <a:lnTo>
                    <a:pt x="1064" y="1172"/>
                  </a:lnTo>
                  <a:lnTo>
                    <a:pt x="955" y="1245"/>
                  </a:lnTo>
                  <a:lnTo>
                    <a:pt x="834" y="1293"/>
                  </a:lnTo>
                  <a:lnTo>
                    <a:pt x="713" y="1317"/>
                  </a:lnTo>
                  <a:lnTo>
                    <a:pt x="580" y="1305"/>
                  </a:lnTo>
                  <a:lnTo>
                    <a:pt x="460" y="1281"/>
                  </a:lnTo>
                  <a:lnTo>
                    <a:pt x="351" y="1233"/>
                  </a:lnTo>
                  <a:lnTo>
                    <a:pt x="242" y="1160"/>
                  </a:lnTo>
                  <a:lnTo>
                    <a:pt x="146" y="1064"/>
                  </a:lnTo>
                  <a:lnTo>
                    <a:pt x="146" y="1064"/>
                  </a:lnTo>
                  <a:lnTo>
                    <a:pt x="73" y="955"/>
                  </a:lnTo>
                  <a:lnTo>
                    <a:pt x="25" y="834"/>
                  </a:lnTo>
                  <a:lnTo>
                    <a:pt x="1" y="713"/>
                  </a:lnTo>
                  <a:lnTo>
                    <a:pt x="13" y="580"/>
                  </a:lnTo>
                  <a:lnTo>
                    <a:pt x="37" y="460"/>
                  </a:lnTo>
                  <a:lnTo>
                    <a:pt x="85" y="339"/>
                  </a:lnTo>
                  <a:lnTo>
                    <a:pt x="158" y="230"/>
                  </a:lnTo>
                  <a:lnTo>
                    <a:pt x="254" y="146"/>
                  </a:lnTo>
                  <a:lnTo>
                    <a:pt x="254" y="146"/>
                  </a:lnTo>
                  <a:lnTo>
                    <a:pt x="363" y="73"/>
                  </a:lnTo>
                  <a:lnTo>
                    <a:pt x="484" y="25"/>
                  </a:lnTo>
                  <a:lnTo>
                    <a:pt x="605" y="1"/>
                  </a:lnTo>
                  <a:lnTo>
                    <a:pt x="738" y="1"/>
                  </a:lnTo>
                  <a:lnTo>
                    <a:pt x="858" y="37"/>
                  </a:lnTo>
                  <a:lnTo>
                    <a:pt x="979" y="85"/>
                  </a:lnTo>
                  <a:lnTo>
                    <a:pt x="1088" y="158"/>
                  </a:lnTo>
                  <a:lnTo>
                    <a:pt x="1172" y="2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5109833" y="1263589"/>
              <a:ext cx="163226" cy="201592"/>
            </a:xfrm>
            <a:custGeom>
              <a:rect b="b" l="l" r="r" t="t"/>
              <a:pathLst>
                <a:path extrusionOk="0" h="2985" w="2417">
                  <a:moveTo>
                    <a:pt x="206" y="0"/>
                  </a:moveTo>
                  <a:lnTo>
                    <a:pt x="0" y="169"/>
                  </a:lnTo>
                  <a:lnTo>
                    <a:pt x="266" y="508"/>
                  </a:lnTo>
                  <a:lnTo>
                    <a:pt x="182" y="629"/>
                  </a:lnTo>
                  <a:lnTo>
                    <a:pt x="109" y="749"/>
                  </a:lnTo>
                  <a:lnTo>
                    <a:pt x="61" y="870"/>
                  </a:lnTo>
                  <a:lnTo>
                    <a:pt x="49" y="1003"/>
                  </a:lnTo>
                  <a:lnTo>
                    <a:pt x="49" y="1124"/>
                  </a:lnTo>
                  <a:lnTo>
                    <a:pt x="73" y="1245"/>
                  </a:lnTo>
                  <a:lnTo>
                    <a:pt x="121" y="1365"/>
                  </a:lnTo>
                  <a:lnTo>
                    <a:pt x="194" y="1474"/>
                  </a:lnTo>
                  <a:lnTo>
                    <a:pt x="290" y="1571"/>
                  </a:lnTo>
                  <a:lnTo>
                    <a:pt x="387" y="1643"/>
                  </a:lnTo>
                  <a:lnTo>
                    <a:pt x="496" y="1679"/>
                  </a:lnTo>
                  <a:lnTo>
                    <a:pt x="629" y="1704"/>
                  </a:lnTo>
                  <a:lnTo>
                    <a:pt x="761" y="1704"/>
                  </a:lnTo>
                  <a:lnTo>
                    <a:pt x="906" y="1692"/>
                  </a:lnTo>
                  <a:lnTo>
                    <a:pt x="1051" y="1667"/>
                  </a:lnTo>
                  <a:lnTo>
                    <a:pt x="1220" y="1619"/>
                  </a:lnTo>
                  <a:lnTo>
                    <a:pt x="1341" y="1583"/>
                  </a:lnTo>
                  <a:lnTo>
                    <a:pt x="1450" y="1559"/>
                  </a:lnTo>
                  <a:lnTo>
                    <a:pt x="1643" y="1559"/>
                  </a:lnTo>
                  <a:lnTo>
                    <a:pt x="1728" y="1571"/>
                  </a:lnTo>
                  <a:lnTo>
                    <a:pt x="1800" y="1607"/>
                  </a:lnTo>
                  <a:lnTo>
                    <a:pt x="1873" y="1655"/>
                  </a:lnTo>
                  <a:lnTo>
                    <a:pt x="1933" y="1716"/>
                  </a:lnTo>
                  <a:lnTo>
                    <a:pt x="1981" y="1788"/>
                  </a:lnTo>
                  <a:lnTo>
                    <a:pt x="2006" y="1873"/>
                  </a:lnTo>
                  <a:lnTo>
                    <a:pt x="2018" y="1957"/>
                  </a:lnTo>
                  <a:lnTo>
                    <a:pt x="2006" y="2042"/>
                  </a:lnTo>
                  <a:lnTo>
                    <a:pt x="1981" y="2126"/>
                  </a:lnTo>
                  <a:lnTo>
                    <a:pt x="1933" y="2211"/>
                  </a:lnTo>
                  <a:lnTo>
                    <a:pt x="1873" y="2296"/>
                  </a:lnTo>
                  <a:lnTo>
                    <a:pt x="1788" y="2368"/>
                  </a:lnTo>
                  <a:lnTo>
                    <a:pt x="1716" y="2428"/>
                  </a:lnTo>
                  <a:lnTo>
                    <a:pt x="1643" y="2477"/>
                  </a:lnTo>
                  <a:lnTo>
                    <a:pt x="1486" y="2549"/>
                  </a:lnTo>
                  <a:lnTo>
                    <a:pt x="1329" y="2598"/>
                  </a:lnTo>
                  <a:lnTo>
                    <a:pt x="1184" y="2610"/>
                  </a:lnTo>
                  <a:lnTo>
                    <a:pt x="1281" y="2912"/>
                  </a:lnTo>
                  <a:lnTo>
                    <a:pt x="1353" y="2900"/>
                  </a:lnTo>
                  <a:lnTo>
                    <a:pt x="1426" y="2887"/>
                  </a:lnTo>
                  <a:lnTo>
                    <a:pt x="1595" y="2827"/>
                  </a:lnTo>
                  <a:lnTo>
                    <a:pt x="1764" y="2755"/>
                  </a:lnTo>
                  <a:lnTo>
                    <a:pt x="1921" y="2646"/>
                  </a:lnTo>
                  <a:lnTo>
                    <a:pt x="2199" y="2984"/>
                  </a:lnTo>
                  <a:lnTo>
                    <a:pt x="2416" y="2815"/>
                  </a:lnTo>
                  <a:lnTo>
                    <a:pt x="2126" y="2465"/>
                  </a:lnTo>
                  <a:lnTo>
                    <a:pt x="2223" y="2332"/>
                  </a:lnTo>
                  <a:lnTo>
                    <a:pt x="2296" y="2199"/>
                  </a:lnTo>
                  <a:lnTo>
                    <a:pt x="2344" y="2066"/>
                  </a:lnTo>
                  <a:lnTo>
                    <a:pt x="2368" y="1933"/>
                  </a:lnTo>
                  <a:lnTo>
                    <a:pt x="2356" y="1800"/>
                  </a:lnTo>
                  <a:lnTo>
                    <a:pt x="2332" y="1679"/>
                  </a:lnTo>
                  <a:lnTo>
                    <a:pt x="2283" y="1559"/>
                  </a:lnTo>
                  <a:lnTo>
                    <a:pt x="2211" y="1462"/>
                  </a:lnTo>
                  <a:lnTo>
                    <a:pt x="2114" y="1353"/>
                  </a:lnTo>
                  <a:lnTo>
                    <a:pt x="2018" y="1281"/>
                  </a:lnTo>
                  <a:lnTo>
                    <a:pt x="1897" y="1220"/>
                  </a:lnTo>
                  <a:lnTo>
                    <a:pt x="1776" y="1184"/>
                  </a:lnTo>
                  <a:lnTo>
                    <a:pt x="1643" y="1172"/>
                  </a:lnTo>
                  <a:lnTo>
                    <a:pt x="1510" y="1184"/>
                  </a:lnTo>
                  <a:lnTo>
                    <a:pt x="1353" y="1208"/>
                  </a:lnTo>
                  <a:lnTo>
                    <a:pt x="1184" y="1257"/>
                  </a:lnTo>
                  <a:lnTo>
                    <a:pt x="918" y="1317"/>
                  </a:lnTo>
                  <a:lnTo>
                    <a:pt x="822" y="1329"/>
                  </a:lnTo>
                  <a:lnTo>
                    <a:pt x="725" y="1329"/>
                  </a:lnTo>
                  <a:lnTo>
                    <a:pt x="641" y="1317"/>
                  </a:lnTo>
                  <a:lnTo>
                    <a:pt x="568" y="1293"/>
                  </a:lnTo>
                  <a:lnTo>
                    <a:pt x="508" y="1257"/>
                  </a:lnTo>
                  <a:lnTo>
                    <a:pt x="447" y="1196"/>
                  </a:lnTo>
                  <a:lnTo>
                    <a:pt x="411" y="1148"/>
                  </a:lnTo>
                  <a:lnTo>
                    <a:pt x="387" y="1075"/>
                  </a:lnTo>
                  <a:lnTo>
                    <a:pt x="375" y="1015"/>
                  </a:lnTo>
                  <a:lnTo>
                    <a:pt x="375" y="931"/>
                  </a:lnTo>
                  <a:lnTo>
                    <a:pt x="399" y="858"/>
                  </a:lnTo>
                  <a:lnTo>
                    <a:pt x="435" y="773"/>
                  </a:lnTo>
                  <a:lnTo>
                    <a:pt x="496" y="701"/>
                  </a:lnTo>
                  <a:lnTo>
                    <a:pt x="580" y="616"/>
                  </a:lnTo>
                  <a:lnTo>
                    <a:pt x="665" y="556"/>
                  </a:lnTo>
                  <a:lnTo>
                    <a:pt x="737" y="508"/>
                  </a:lnTo>
                  <a:lnTo>
                    <a:pt x="882" y="447"/>
                  </a:lnTo>
                  <a:lnTo>
                    <a:pt x="1003" y="411"/>
                  </a:lnTo>
                  <a:lnTo>
                    <a:pt x="1100" y="387"/>
                  </a:lnTo>
                  <a:lnTo>
                    <a:pt x="1015" y="97"/>
                  </a:lnTo>
                  <a:lnTo>
                    <a:pt x="894" y="121"/>
                  </a:lnTo>
                  <a:lnTo>
                    <a:pt x="761" y="169"/>
                  </a:lnTo>
                  <a:lnTo>
                    <a:pt x="629" y="230"/>
                  </a:lnTo>
                  <a:lnTo>
                    <a:pt x="471" y="32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5109833" y="1263589"/>
              <a:ext cx="163226" cy="201592"/>
            </a:xfrm>
            <a:custGeom>
              <a:rect b="b" l="l" r="r" t="t"/>
              <a:pathLst>
                <a:path extrusionOk="0" fill="none" h="2985" w="2417">
                  <a:moveTo>
                    <a:pt x="2199" y="2984"/>
                  </a:moveTo>
                  <a:lnTo>
                    <a:pt x="1921" y="2646"/>
                  </a:lnTo>
                  <a:lnTo>
                    <a:pt x="1921" y="2646"/>
                  </a:lnTo>
                  <a:lnTo>
                    <a:pt x="1764" y="2755"/>
                  </a:lnTo>
                  <a:lnTo>
                    <a:pt x="1595" y="2827"/>
                  </a:lnTo>
                  <a:lnTo>
                    <a:pt x="1426" y="2887"/>
                  </a:lnTo>
                  <a:lnTo>
                    <a:pt x="1353" y="2900"/>
                  </a:lnTo>
                  <a:lnTo>
                    <a:pt x="1281" y="2912"/>
                  </a:lnTo>
                  <a:lnTo>
                    <a:pt x="1184" y="2610"/>
                  </a:lnTo>
                  <a:lnTo>
                    <a:pt x="1184" y="2610"/>
                  </a:lnTo>
                  <a:lnTo>
                    <a:pt x="1329" y="2598"/>
                  </a:lnTo>
                  <a:lnTo>
                    <a:pt x="1486" y="2549"/>
                  </a:lnTo>
                  <a:lnTo>
                    <a:pt x="1643" y="2477"/>
                  </a:lnTo>
                  <a:lnTo>
                    <a:pt x="1716" y="2428"/>
                  </a:lnTo>
                  <a:lnTo>
                    <a:pt x="1788" y="2368"/>
                  </a:lnTo>
                  <a:lnTo>
                    <a:pt x="1788" y="2368"/>
                  </a:lnTo>
                  <a:lnTo>
                    <a:pt x="1873" y="2296"/>
                  </a:lnTo>
                  <a:lnTo>
                    <a:pt x="1933" y="2211"/>
                  </a:lnTo>
                  <a:lnTo>
                    <a:pt x="1981" y="2126"/>
                  </a:lnTo>
                  <a:lnTo>
                    <a:pt x="2006" y="2042"/>
                  </a:lnTo>
                  <a:lnTo>
                    <a:pt x="2018" y="1957"/>
                  </a:lnTo>
                  <a:lnTo>
                    <a:pt x="2006" y="1873"/>
                  </a:lnTo>
                  <a:lnTo>
                    <a:pt x="1981" y="1788"/>
                  </a:lnTo>
                  <a:lnTo>
                    <a:pt x="1933" y="1716"/>
                  </a:lnTo>
                  <a:lnTo>
                    <a:pt x="1933" y="1716"/>
                  </a:lnTo>
                  <a:lnTo>
                    <a:pt x="1873" y="1655"/>
                  </a:lnTo>
                  <a:lnTo>
                    <a:pt x="1800" y="1607"/>
                  </a:lnTo>
                  <a:lnTo>
                    <a:pt x="1728" y="1571"/>
                  </a:lnTo>
                  <a:lnTo>
                    <a:pt x="1643" y="1559"/>
                  </a:lnTo>
                  <a:lnTo>
                    <a:pt x="1559" y="1559"/>
                  </a:lnTo>
                  <a:lnTo>
                    <a:pt x="1450" y="1559"/>
                  </a:lnTo>
                  <a:lnTo>
                    <a:pt x="1341" y="1583"/>
                  </a:lnTo>
                  <a:lnTo>
                    <a:pt x="1220" y="1619"/>
                  </a:lnTo>
                  <a:lnTo>
                    <a:pt x="1220" y="1619"/>
                  </a:lnTo>
                  <a:lnTo>
                    <a:pt x="1051" y="1667"/>
                  </a:lnTo>
                  <a:lnTo>
                    <a:pt x="906" y="1692"/>
                  </a:lnTo>
                  <a:lnTo>
                    <a:pt x="761" y="1704"/>
                  </a:lnTo>
                  <a:lnTo>
                    <a:pt x="629" y="1704"/>
                  </a:lnTo>
                  <a:lnTo>
                    <a:pt x="496" y="1679"/>
                  </a:lnTo>
                  <a:lnTo>
                    <a:pt x="387" y="1643"/>
                  </a:lnTo>
                  <a:lnTo>
                    <a:pt x="290" y="1571"/>
                  </a:lnTo>
                  <a:lnTo>
                    <a:pt x="194" y="1474"/>
                  </a:lnTo>
                  <a:lnTo>
                    <a:pt x="194" y="1474"/>
                  </a:lnTo>
                  <a:lnTo>
                    <a:pt x="121" y="1365"/>
                  </a:lnTo>
                  <a:lnTo>
                    <a:pt x="73" y="1245"/>
                  </a:lnTo>
                  <a:lnTo>
                    <a:pt x="49" y="1124"/>
                  </a:lnTo>
                  <a:lnTo>
                    <a:pt x="49" y="1003"/>
                  </a:lnTo>
                  <a:lnTo>
                    <a:pt x="61" y="870"/>
                  </a:lnTo>
                  <a:lnTo>
                    <a:pt x="109" y="749"/>
                  </a:lnTo>
                  <a:lnTo>
                    <a:pt x="182" y="629"/>
                  </a:lnTo>
                  <a:lnTo>
                    <a:pt x="266" y="508"/>
                  </a:lnTo>
                  <a:lnTo>
                    <a:pt x="0" y="169"/>
                  </a:lnTo>
                  <a:lnTo>
                    <a:pt x="206" y="0"/>
                  </a:lnTo>
                  <a:lnTo>
                    <a:pt x="471" y="327"/>
                  </a:lnTo>
                  <a:lnTo>
                    <a:pt x="471" y="327"/>
                  </a:lnTo>
                  <a:lnTo>
                    <a:pt x="629" y="230"/>
                  </a:lnTo>
                  <a:lnTo>
                    <a:pt x="761" y="169"/>
                  </a:lnTo>
                  <a:lnTo>
                    <a:pt x="894" y="121"/>
                  </a:lnTo>
                  <a:lnTo>
                    <a:pt x="1015" y="97"/>
                  </a:lnTo>
                  <a:lnTo>
                    <a:pt x="1100" y="387"/>
                  </a:lnTo>
                  <a:lnTo>
                    <a:pt x="1100" y="387"/>
                  </a:lnTo>
                  <a:lnTo>
                    <a:pt x="1003" y="411"/>
                  </a:lnTo>
                  <a:lnTo>
                    <a:pt x="882" y="447"/>
                  </a:lnTo>
                  <a:lnTo>
                    <a:pt x="737" y="508"/>
                  </a:lnTo>
                  <a:lnTo>
                    <a:pt x="665" y="556"/>
                  </a:lnTo>
                  <a:lnTo>
                    <a:pt x="580" y="616"/>
                  </a:lnTo>
                  <a:lnTo>
                    <a:pt x="580" y="616"/>
                  </a:lnTo>
                  <a:lnTo>
                    <a:pt x="496" y="701"/>
                  </a:lnTo>
                  <a:lnTo>
                    <a:pt x="435" y="773"/>
                  </a:lnTo>
                  <a:lnTo>
                    <a:pt x="399" y="858"/>
                  </a:lnTo>
                  <a:lnTo>
                    <a:pt x="375" y="931"/>
                  </a:lnTo>
                  <a:lnTo>
                    <a:pt x="375" y="1015"/>
                  </a:lnTo>
                  <a:lnTo>
                    <a:pt x="387" y="1075"/>
                  </a:lnTo>
                  <a:lnTo>
                    <a:pt x="411" y="1148"/>
                  </a:lnTo>
                  <a:lnTo>
                    <a:pt x="447" y="1196"/>
                  </a:lnTo>
                  <a:lnTo>
                    <a:pt x="447" y="1196"/>
                  </a:lnTo>
                  <a:lnTo>
                    <a:pt x="508" y="1257"/>
                  </a:lnTo>
                  <a:lnTo>
                    <a:pt x="568" y="1293"/>
                  </a:lnTo>
                  <a:lnTo>
                    <a:pt x="641" y="1317"/>
                  </a:lnTo>
                  <a:lnTo>
                    <a:pt x="725" y="1329"/>
                  </a:lnTo>
                  <a:lnTo>
                    <a:pt x="822" y="1329"/>
                  </a:lnTo>
                  <a:lnTo>
                    <a:pt x="918" y="1317"/>
                  </a:lnTo>
                  <a:lnTo>
                    <a:pt x="1184" y="1257"/>
                  </a:lnTo>
                  <a:lnTo>
                    <a:pt x="1184" y="1257"/>
                  </a:lnTo>
                  <a:lnTo>
                    <a:pt x="1353" y="1208"/>
                  </a:lnTo>
                  <a:lnTo>
                    <a:pt x="1510" y="1184"/>
                  </a:lnTo>
                  <a:lnTo>
                    <a:pt x="1643" y="1172"/>
                  </a:lnTo>
                  <a:lnTo>
                    <a:pt x="1776" y="1184"/>
                  </a:lnTo>
                  <a:lnTo>
                    <a:pt x="1897" y="1220"/>
                  </a:lnTo>
                  <a:lnTo>
                    <a:pt x="2018" y="1281"/>
                  </a:lnTo>
                  <a:lnTo>
                    <a:pt x="2114" y="1353"/>
                  </a:lnTo>
                  <a:lnTo>
                    <a:pt x="2211" y="1462"/>
                  </a:lnTo>
                  <a:lnTo>
                    <a:pt x="2211" y="1462"/>
                  </a:lnTo>
                  <a:lnTo>
                    <a:pt x="2283" y="1559"/>
                  </a:lnTo>
                  <a:lnTo>
                    <a:pt x="2332" y="1679"/>
                  </a:lnTo>
                  <a:lnTo>
                    <a:pt x="2356" y="1800"/>
                  </a:lnTo>
                  <a:lnTo>
                    <a:pt x="2368" y="1933"/>
                  </a:lnTo>
                  <a:lnTo>
                    <a:pt x="2344" y="2066"/>
                  </a:lnTo>
                  <a:lnTo>
                    <a:pt x="2296" y="2199"/>
                  </a:lnTo>
                  <a:lnTo>
                    <a:pt x="2223" y="2332"/>
                  </a:lnTo>
                  <a:lnTo>
                    <a:pt x="2126" y="2465"/>
                  </a:lnTo>
                  <a:lnTo>
                    <a:pt x="2416" y="2815"/>
                  </a:lnTo>
                  <a:lnTo>
                    <a:pt x="2199" y="29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713353" y="1011491"/>
              <a:ext cx="1235980" cy="913816"/>
            </a:xfrm>
            <a:custGeom>
              <a:rect b="b" l="l" r="r" t="t"/>
              <a:pathLst>
                <a:path extrusionOk="0" h="13531" w="18302">
                  <a:moveTo>
                    <a:pt x="14823" y="1"/>
                  </a:move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713353" y="1011491"/>
              <a:ext cx="1235980" cy="913816"/>
            </a:xfrm>
            <a:custGeom>
              <a:rect b="b" l="l" r="r" t="t"/>
              <a:pathLst>
                <a:path extrusionOk="0" fill="none" h="13531" w="18302">
                  <a:moveTo>
                    <a:pt x="3963" y="13446"/>
                  </a:moveTo>
                  <a:lnTo>
                    <a:pt x="17528" y="7828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480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761503" y="1058831"/>
              <a:ext cx="1139678" cy="819132"/>
            </a:xfrm>
            <a:custGeom>
              <a:rect b="b" l="l" r="r" t="t"/>
              <a:pathLst>
                <a:path extrusionOk="0" h="12129" w="16876">
                  <a:moveTo>
                    <a:pt x="12648" y="1595"/>
                  </a:moveTo>
                  <a:lnTo>
                    <a:pt x="12696" y="1692"/>
                  </a:lnTo>
                  <a:lnTo>
                    <a:pt x="12745" y="1788"/>
                  </a:lnTo>
                  <a:lnTo>
                    <a:pt x="12805" y="1885"/>
                  </a:lnTo>
                  <a:lnTo>
                    <a:pt x="12877" y="1969"/>
                  </a:lnTo>
                  <a:lnTo>
                    <a:pt x="12962" y="2054"/>
                  </a:lnTo>
                  <a:lnTo>
                    <a:pt x="13047" y="2138"/>
                  </a:lnTo>
                  <a:lnTo>
                    <a:pt x="13131" y="2211"/>
                  </a:lnTo>
                  <a:lnTo>
                    <a:pt x="13228" y="2283"/>
                  </a:lnTo>
                  <a:lnTo>
                    <a:pt x="13336" y="2344"/>
                  </a:lnTo>
                  <a:lnTo>
                    <a:pt x="13433" y="2404"/>
                  </a:lnTo>
                  <a:lnTo>
                    <a:pt x="13542" y="2453"/>
                  </a:lnTo>
                  <a:lnTo>
                    <a:pt x="13651" y="2501"/>
                  </a:lnTo>
                  <a:lnTo>
                    <a:pt x="13759" y="2525"/>
                  </a:lnTo>
                  <a:lnTo>
                    <a:pt x="13868" y="2549"/>
                  </a:lnTo>
                  <a:lnTo>
                    <a:pt x="13977" y="2573"/>
                  </a:lnTo>
                  <a:lnTo>
                    <a:pt x="14182" y="2573"/>
                  </a:lnTo>
                  <a:lnTo>
                    <a:pt x="14267" y="2561"/>
                  </a:lnTo>
                  <a:lnTo>
                    <a:pt x="14351" y="2537"/>
                  </a:lnTo>
                  <a:lnTo>
                    <a:pt x="14436" y="2513"/>
                  </a:lnTo>
                  <a:lnTo>
                    <a:pt x="15378" y="4796"/>
                  </a:lnTo>
                  <a:lnTo>
                    <a:pt x="15257" y="4844"/>
                  </a:lnTo>
                  <a:lnTo>
                    <a:pt x="15148" y="4905"/>
                  </a:lnTo>
                  <a:lnTo>
                    <a:pt x="15052" y="4965"/>
                  </a:lnTo>
                  <a:lnTo>
                    <a:pt x="14955" y="5038"/>
                  </a:lnTo>
                  <a:lnTo>
                    <a:pt x="14859" y="5122"/>
                  </a:lnTo>
                  <a:lnTo>
                    <a:pt x="14774" y="5207"/>
                  </a:lnTo>
                  <a:lnTo>
                    <a:pt x="14701" y="5291"/>
                  </a:lnTo>
                  <a:lnTo>
                    <a:pt x="14641" y="5388"/>
                  </a:lnTo>
                  <a:lnTo>
                    <a:pt x="14593" y="5485"/>
                  </a:lnTo>
                  <a:lnTo>
                    <a:pt x="14544" y="5593"/>
                  </a:lnTo>
                  <a:lnTo>
                    <a:pt x="14520" y="5702"/>
                  </a:lnTo>
                  <a:lnTo>
                    <a:pt x="14508" y="5811"/>
                  </a:lnTo>
                  <a:lnTo>
                    <a:pt x="14496" y="5919"/>
                  </a:lnTo>
                  <a:lnTo>
                    <a:pt x="14508" y="6028"/>
                  </a:lnTo>
                  <a:lnTo>
                    <a:pt x="14532" y="6149"/>
                  </a:lnTo>
                  <a:lnTo>
                    <a:pt x="14569" y="6258"/>
                  </a:lnTo>
                  <a:lnTo>
                    <a:pt x="10558" y="7925"/>
                  </a:lnTo>
                  <a:lnTo>
                    <a:pt x="10643" y="7780"/>
                  </a:lnTo>
                  <a:lnTo>
                    <a:pt x="10703" y="7635"/>
                  </a:lnTo>
                  <a:lnTo>
                    <a:pt x="10763" y="7478"/>
                  </a:lnTo>
                  <a:lnTo>
                    <a:pt x="10824" y="7321"/>
                  </a:lnTo>
                  <a:lnTo>
                    <a:pt x="10860" y="7164"/>
                  </a:lnTo>
                  <a:lnTo>
                    <a:pt x="10896" y="6995"/>
                  </a:lnTo>
                  <a:lnTo>
                    <a:pt x="10920" y="6825"/>
                  </a:lnTo>
                  <a:lnTo>
                    <a:pt x="10933" y="6644"/>
                  </a:lnTo>
                  <a:lnTo>
                    <a:pt x="10933" y="6463"/>
                  </a:lnTo>
                  <a:lnTo>
                    <a:pt x="10933" y="6282"/>
                  </a:lnTo>
                  <a:lnTo>
                    <a:pt x="10908" y="6101"/>
                  </a:lnTo>
                  <a:lnTo>
                    <a:pt x="10884" y="5919"/>
                  </a:lnTo>
                  <a:lnTo>
                    <a:pt x="10848" y="5738"/>
                  </a:lnTo>
                  <a:lnTo>
                    <a:pt x="10800" y="5557"/>
                  </a:lnTo>
                  <a:lnTo>
                    <a:pt x="10739" y="5376"/>
                  </a:lnTo>
                  <a:lnTo>
                    <a:pt x="10679" y="5195"/>
                  </a:lnTo>
                  <a:lnTo>
                    <a:pt x="10594" y="5001"/>
                  </a:lnTo>
                  <a:lnTo>
                    <a:pt x="10498" y="4832"/>
                  </a:lnTo>
                  <a:lnTo>
                    <a:pt x="10389" y="4651"/>
                  </a:lnTo>
                  <a:lnTo>
                    <a:pt x="10280" y="4494"/>
                  </a:lnTo>
                  <a:lnTo>
                    <a:pt x="10172" y="4337"/>
                  </a:lnTo>
                  <a:lnTo>
                    <a:pt x="10039" y="4192"/>
                  </a:lnTo>
                  <a:lnTo>
                    <a:pt x="9906" y="4059"/>
                  </a:lnTo>
                  <a:lnTo>
                    <a:pt x="9773" y="3938"/>
                  </a:lnTo>
                  <a:lnTo>
                    <a:pt x="9628" y="3818"/>
                  </a:lnTo>
                  <a:lnTo>
                    <a:pt x="9483" y="3709"/>
                  </a:lnTo>
                  <a:lnTo>
                    <a:pt x="9326" y="3612"/>
                  </a:lnTo>
                  <a:lnTo>
                    <a:pt x="9169" y="3528"/>
                  </a:lnTo>
                  <a:lnTo>
                    <a:pt x="9012" y="3455"/>
                  </a:lnTo>
                  <a:lnTo>
                    <a:pt x="8843" y="3395"/>
                  </a:lnTo>
                  <a:lnTo>
                    <a:pt x="8674" y="3346"/>
                  </a:lnTo>
                  <a:lnTo>
                    <a:pt x="8504" y="3310"/>
                  </a:lnTo>
                  <a:lnTo>
                    <a:pt x="12648" y="1595"/>
                  </a:lnTo>
                  <a:close/>
                  <a:moveTo>
                    <a:pt x="6270" y="4228"/>
                  </a:moveTo>
                  <a:lnTo>
                    <a:pt x="6173" y="4373"/>
                  </a:lnTo>
                  <a:lnTo>
                    <a:pt x="6101" y="4530"/>
                  </a:lnTo>
                  <a:lnTo>
                    <a:pt x="6028" y="4687"/>
                  </a:lnTo>
                  <a:lnTo>
                    <a:pt x="5968" y="4856"/>
                  </a:lnTo>
                  <a:lnTo>
                    <a:pt x="5907" y="5026"/>
                  </a:lnTo>
                  <a:lnTo>
                    <a:pt x="5871" y="5207"/>
                  </a:lnTo>
                  <a:lnTo>
                    <a:pt x="5835" y="5388"/>
                  </a:lnTo>
                  <a:lnTo>
                    <a:pt x="5823" y="5569"/>
                  </a:lnTo>
                  <a:lnTo>
                    <a:pt x="5811" y="5750"/>
                  </a:lnTo>
                  <a:lnTo>
                    <a:pt x="5811" y="5944"/>
                  </a:lnTo>
                  <a:lnTo>
                    <a:pt x="5823" y="6137"/>
                  </a:lnTo>
                  <a:lnTo>
                    <a:pt x="5847" y="6330"/>
                  </a:lnTo>
                  <a:lnTo>
                    <a:pt x="5883" y="6523"/>
                  </a:lnTo>
                  <a:lnTo>
                    <a:pt x="5931" y="6717"/>
                  </a:lnTo>
                  <a:lnTo>
                    <a:pt x="5992" y="6910"/>
                  </a:lnTo>
                  <a:lnTo>
                    <a:pt x="6064" y="7103"/>
                  </a:lnTo>
                  <a:lnTo>
                    <a:pt x="6149" y="7272"/>
                  </a:lnTo>
                  <a:lnTo>
                    <a:pt x="6233" y="7442"/>
                  </a:lnTo>
                  <a:lnTo>
                    <a:pt x="6330" y="7611"/>
                  </a:lnTo>
                  <a:lnTo>
                    <a:pt x="6439" y="7768"/>
                  </a:lnTo>
                  <a:lnTo>
                    <a:pt x="6548" y="7913"/>
                  </a:lnTo>
                  <a:lnTo>
                    <a:pt x="6656" y="8058"/>
                  </a:lnTo>
                  <a:lnTo>
                    <a:pt x="6777" y="8178"/>
                  </a:lnTo>
                  <a:lnTo>
                    <a:pt x="6910" y="8311"/>
                  </a:lnTo>
                  <a:lnTo>
                    <a:pt x="7043" y="8420"/>
                  </a:lnTo>
                  <a:lnTo>
                    <a:pt x="7176" y="8529"/>
                  </a:lnTo>
                  <a:lnTo>
                    <a:pt x="7321" y="8625"/>
                  </a:lnTo>
                  <a:lnTo>
                    <a:pt x="7466" y="8710"/>
                  </a:lnTo>
                  <a:lnTo>
                    <a:pt x="7611" y="8782"/>
                  </a:lnTo>
                  <a:lnTo>
                    <a:pt x="7768" y="8855"/>
                  </a:lnTo>
                  <a:lnTo>
                    <a:pt x="7925" y="8903"/>
                  </a:lnTo>
                  <a:lnTo>
                    <a:pt x="8070" y="8952"/>
                  </a:lnTo>
                  <a:lnTo>
                    <a:pt x="4204" y="10546"/>
                  </a:lnTo>
                  <a:lnTo>
                    <a:pt x="4132" y="10401"/>
                  </a:lnTo>
                  <a:lnTo>
                    <a:pt x="4035" y="10268"/>
                  </a:lnTo>
                  <a:lnTo>
                    <a:pt x="3938" y="10172"/>
                  </a:lnTo>
                  <a:lnTo>
                    <a:pt x="3817" y="10087"/>
                  </a:lnTo>
                  <a:lnTo>
                    <a:pt x="3685" y="10015"/>
                  </a:lnTo>
                  <a:lnTo>
                    <a:pt x="3540" y="9966"/>
                  </a:lnTo>
                  <a:lnTo>
                    <a:pt x="3395" y="9942"/>
                  </a:lnTo>
                  <a:lnTo>
                    <a:pt x="3238" y="9930"/>
                  </a:lnTo>
                  <a:lnTo>
                    <a:pt x="3081" y="9942"/>
                  </a:lnTo>
                  <a:lnTo>
                    <a:pt x="2924" y="9966"/>
                  </a:lnTo>
                  <a:lnTo>
                    <a:pt x="2779" y="10002"/>
                  </a:lnTo>
                  <a:lnTo>
                    <a:pt x="2622" y="10063"/>
                  </a:lnTo>
                  <a:lnTo>
                    <a:pt x="1679" y="7780"/>
                  </a:lnTo>
                  <a:lnTo>
                    <a:pt x="1788" y="7719"/>
                  </a:lnTo>
                  <a:lnTo>
                    <a:pt x="1897" y="7647"/>
                  </a:lnTo>
                  <a:lnTo>
                    <a:pt x="1993" y="7562"/>
                  </a:lnTo>
                  <a:lnTo>
                    <a:pt x="2078" y="7466"/>
                  </a:lnTo>
                  <a:lnTo>
                    <a:pt x="2150" y="7345"/>
                  </a:lnTo>
                  <a:lnTo>
                    <a:pt x="2211" y="7224"/>
                  </a:lnTo>
                  <a:lnTo>
                    <a:pt x="2271" y="7103"/>
                  </a:lnTo>
                  <a:lnTo>
                    <a:pt x="2308" y="6970"/>
                  </a:lnTo>
                  <a:lnTo>
                    <a:pt x="2344" y="6825"/>
                  </a:lnTo>
                  <a:lnTo>
                    <a:pt x="2368" y="6693"/>
                  </a:lnTo>
                  <a:lnTo>
                    <a:pt x="2380" y="6548"/>
                  </a:lnTo>
                  <a:lnTo>
                    <a:pt x="2380" y="6403"/>
                  </a:lnTo>
                  <a:lnTo>
                    <a:pt x="2368" y="6270"/>
                  </a:lnTo>
                  <a:lnTo>
                    <a:pt x="2356" y="6125"/>
                  </a:lnTo>
                  <a:lnTo>
                    <a:pt x="2320" y="6004"/>
                  </a:lnTo>
                  <a:lnTo>
                    <a:pt x="2283" y="5883"/>
                  </a:lnTo>
                  <a:lnTo>
                    <a:pt x="6270" y="4228"/>
                  </a:lnTo>
                  <a:close/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874889" y="1344357"/>
              <a:ext cx="431600" cy="426754"/>
            </a:xfrm>
            <a:custGeom>
              <a:rect b="b" l="l" r="r" t="t"/>
              <a:pathLst>
                <a:path extrusionOk="0" fill="none" h="6319" w="6391">
                  <a:moveTo>
                    <a:pt x="943" y="5835"/>
                  </a:moveTo>
                  <a:lnTo>
                    <a:pt x="0" y="3552"/>
                  </a:lnTo>
                  <a:lnTo>
                    <a:pt x="0" y="3552"/>
                  </a:lnTo>
                  <a:lnTo>
                    <a:pt x="109" y="3491"/>
                  </a:lnTo>
                  <a:lnTo>
                    <a:pt x="218" y="3419"/>
                  </a:lnTo>
                  <a:lnTo>
                    <a:pt x="314" y="3334"/>
                  </a:lnTo>
                  <a:lnTo>
                    <a:pt x="399" y="3238"/>
                  </a:lnTo>
                  <a:lnTo>
                    <a:pt x="471" y="3117"/>
                  </a:lnTo>
                  <a:lnTo>
                    <a:pt x="532" y="2996"/>
                  </a:lnTo>
                  <a:lnTo>
                    <a:pt x="592" y="2875"/>
                  </a:lnTo>
                  <a:lnTo>
                    <a:pt x="629" y="2742"/>
                  </a:lnTo>
                  <a:lnTo>
                    <a:pt x="665" y="2597"/>
                  </a:lnTo>
                  <a:lnTo>
                    <a:pt x="689" y="2465"/>
                  </a:lnTo>
                  <a:lnTo>
                    <a:pt x="701" y="2320"/>
                  </a:lnTo>
                  <a:lnTo>
                    <a:pt x="701" y="2175"/>
                  </a:lnTo>
                  <a:lnTo>
                    <a:pt x="689" y="2042"/>
                  </a:lnTo>
                  <a:lnTo>
                    <a:pt x="677" y="1897"/>
                  </a:lnTo>
                  <a:lnTo>
                    <a:pt x="641" y="1776"/>
                  </a:lnTo>
                  <a:lnTo>
                    <a:pt x="604" y="1655"/>
                  </a:lnTo>
                  <a:lnTo>
                    <a:pt x="4591" y="0"/>
                  </a:lnTo>
                  <a:lnTo>
                    <a:pt x="4591" y="0"/>
                  </a:lnTo>
                  <a:lnTo>
                    <a:pt x="4494" y="145"/>
                  </a:lnTo>
                  <a:lnTo>
                    <a:pt x="4422" y="302"/>
                  </a:lnTo>
                  <a:lnTo>
                    <a:pt x="4349" y="459"/>
                  </a:lnTo>
                  <a:lnTo>
                    <a:pt x="4289" y="628"/>
                  </a:lnTo>
                  <a:lnTo>
                    <a:pt x="4228" y="798"/>
                  </a:lnTo>
                  <a:lnTo>
                    <a:pt x="4192" y="979"/>
                  </a:lnTo>
                  <a:lnTo>
                    <a:pt x="4156" y="1160"/>
                  </a:lnTo>
                  <a:lnTo>
                    <a:pt x="4144" y="1341"/>
                  </a:lnTo>
                  <a:lnTo>
                    <a:pt x="4132" y="1522"/>
                  </a:lnTo>
                  <a:lnTo>
                    <a:pt x="4132" y="1716"/>
                  </a:lnTo>
                  <a:lnTo>
                    <a:pt x="4144" y="1909"/>
                  </a:lnTo>
                  <a:lnTo>
                    <a:pt x="4168" y="2102"/>
                  </a:lnTo>
                  <a:lnTo>
                    <a:pt x="4204" y="2295"/>
                  </a:lnTo>
                  <a:lnTo>
                    <a:pt x="4252" y="2489"/>
                  </a:lnTo>
                  <a:lnTo>
                    <a:pt x="4313" y="2682"/>
                  </a:lnTo>
                  <a:lnTo>
                    <a:pt x="4385" y="2875"/>
                  </a:lnTo>
                  <a:lnTo>
                    <a:pt x="4385" y="2875"/>
                  </a:lnTo>
                  <a:lnTo>
                    <a:pt x="4470" y="3044"/>
                  </a:lnTo>
                  <a:lnTo>
                    <a:pt x="4554" y="3214"/>
                  </a:lnTo>
                  <a:lnTo>
                    <a:pt x="4651" y="3383"/>
                  </a:lnTo>
                  <a:lnTo>
                    <a:pt x="4760" y="3540"/>
                  </a:lnTo>
                  <a:lnTo>
                    <a:pt x="4869" y="3685"/>
                  </a:lnTo>
                  <a:lnTo>
                    <a:pt x="4977" y="3830"/>
                  </a:lnTo>
                  <a:lnTo>
                    <a:pt x="5098" y="3950"/>
                  </a:lnTo>
                  <a:lnTo>
                    <a:pt x="5231" y="4083"/>
                  </a:lnTo>
                  <a:lnTo>
                    <a:pt x="5364" y="4192"/>
                  </a:lnTo>
                  <a:lnTo>
                    <a:pt x="5497" y="4301"/>
                  </a:lnTo>
                  <a:lnTo>
                    <a:pt x="5642" y="4397"/>
                  </a:lnTo>
                  <a:lnTo>
                    <a:pt x="5787" y="4482"/>
                  </a:lnTo>
                  <a:lnTo>
                    <a:pt x="5932" y="4554"/>
                  </a:lnTo>
                  <a:lnTo>
                    <a:pt x="6089" y="4627"/>
                  </a:lnTo>
                  <a:lnTo>
                    <a:pt x="6246" y="4675"/>
                  </a:lnTo>
                  <a:lnTo>
                    <a:pt x="6391" y="4724"/>
                  </a:lnTo>
                  <a:lnTo>
                    <a:pt x="2525" y="6318"/>
                  </a:lnTo>
                  <a:lnTo>
                    <a:pt x="2525" y="6318"/>
                  </a:lnTo>
                  <a:lnTo>
                    <a:pt x="2453" y="6173"/>
                  </a:lnTo>
                  <a:lnTo>
                    <a:pt x="2356" y="6040"/>
                  </a:lnTo>
                  <a:lnTo>
                    <a:pt x="2259" y="5944"/>
                  </a:lnTo>
                  <a:lnTo>
                    <a:pt x="2138" y="5859"/>
                  </a:lnTo>
                  <a:lnTo>
                    <a:pt x="2006" y="5787"/>
                  </a:lnTo>
                  <a:lnTo>
                    <a:pt x="1861" y="5738"/>
                  </a:lnTo>
                  <a:lnTo>
                    <a:pt x="1716" y="5714"/>
                  </a:lnTo>
                  <a:lnTo>
                    <a:pt x="1559" y="5702"/>
                  </a:lnTo>
                  <a:lnTo>
                    <a:pt x="1559" y="5702"/>
                  </a:lnTo>
                  <a:lnTo>
                    <a:pt x="1402" y="5714"/>
                  </a:lnTo>
                  <a:lnTo>
                    <a:pt x="1245" y="5738"/>
                  </a:lnTo>
                  <a:lnTo>
                    <a:pt x="1100" y="5774"/>
                  </a:lnTo>
                  <a:lnTo>
                    <a:pt x="943" y="58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335795" y="1166478"/>
              <a:ext cx="464218" cy="427564"/>
            </a:xfrm>
            <a:custGeom>
              <a:rect b="b" l="l" r="r" t="t"/>
              <a:pathLst>
                <a:path extrusionOk="0" fill="none" h="6331" w="6874">
                  <a:moveTo>
                    <a:pt x="2054" y="6331"/>
                  </a:moveTo>
                  <a:lnTo>
                    <a:pt x="2054" y="6331"/>
                  </a:lnTo>
                  <a:lnTo>
                    <a:pt x="2139" y="6186"/>
                  </a:lnTo>
                  <a:lnTo>
                    <a:pt x="2199" y="6041"/>
                  </a:lnTo>
                  <a:lnTo>
                    <a:pt x="2259" y="5884"/>
                  </a:lnTo>
                  <a:lnTo>
                    <a:pt x="2320" y="5727"/>
                  </a:lnTo>
                  <a:lnTo>
                    <a:pt x="2356" y="5570"/>
                  </a:lnTo>
                  <a:lnTo>
                    <a:pt x="2392" y="5401"/>
                  </a:lnTo>
                  <a:lnTo>
                    <a:pt x="2416" y="5231"/>
                  </a:lnTo>
                  <a:lnTo>
                    <a:pt x="2429" y="5050"/>
                  </a:lnTo>
                  <a:lnTo>
                    <a:pt x="2429" y="4869"/>
                  </a:lnTo>
                  <a:lnTo>
                    <a:pt x="2429" y="4688"/>
                  </a:lnTo>
                  <a:lnTo>
                    <a:pt x="2404" y="4507"/>
                  </a:lnTo>
                  <a:lnTo>
                    <a:pt x="2380" y="4325"/>
                  </a:lnTo>
                  <a:lnTo>
                    <a:pt x="2344" y="4144"/>
                  </a:lnTo>
                  <a:lnTo>
                    <a:pt x="2296" y="3963"/>
                  </a:lnTo>
                  <a:lnTo>
                    <a:pt x="2235" y="3782"/>
                  </a:lnTo>
                  <a:lnTo>
                    <a:pt x="2175" y="3601"/>
                  </a:lnTo>
                  <a:lnTo>
                    <a:pt x="2175" y="3601"/>
                  </a:lnTo>
                  <a:lnTo>
                    <a:pt x="2090" y="3407"/>
                  </a:lnTo>
                  <a:lnTo>
                    <a:pt x="1994" y="3238"/>
                  </a:lnTo>
                  <a:lnTo>
                    <a:pt x="1885" y="3057"/>
                  </a:lnTo>
                  <a:lnTo>
                    <a:pt x="1776" y="2900"/>
                  </a:lnTo>
                  <a:lnTo>
                    <a:pt x="1668" y="2743"/>
                  </a:lnTo>
                  <a:lnTo>
                    <a:pt x="1535" y="2598"/>
                  </a:lnTo>
                  <a:lnTo>
                    <a:pt x="1402" y="2465"/>
                  </a:lnTo>
                  <a:lnTo>
                    <a:pt x="1269" y="2344"/>
                  </a:lnTo>
                  <a:lnTo>
                    <a:pt x="1124" y="2224"/>
                  </a:lnTo>
                  <a:lnTo>
                    <a:pt x="979" y="2115"/>
                  </a:lnTo>
                  <a:lnTo>
                    <a:pt x="822" y="2018"/>
                  </a:lnTo>
                  <a:lnTo>
                    <a:pt x="665" y="1934"/>
                  </a:lnTo>
                  <a:lnTo>
                    <a:pt x="508" y="1861"/>
                  </a:lnTo>
                  <a:lnTo>
                    <a:pt x="339" y="1801"/>
                  </a:lnTo>
                  <a:lnTo>
                    <a:pt x="170" y="1752"/>
                  </a:lnTo>
                  <a:lnTo>
                    <a:pt x="0" y="1716"/>
                  </a:lnTo>
                  <a:lnTo>
                    <a:pt x="4144" y="1"/>
                  </a:lnTo>
                  <a:lnTo>
                    <a:pt x="4144" y="1"/>
                  </a:lnTo>
                  <a:lnTo>
                    <a:pt x="4192" y="98"/>
                  </a:lnTo>
                  <a:lnTo>
                    <a:pt x="4241" y="194"/>
                  </a:lnTo>
                  <a:lnTo>
                    <a:pt x="4301" y="291"/>
                  </a:lnTo>
                  <a:lnTo>
                    <a:pt x="4373" y="375"/>
                  </a:lnTo>
                  <a:lnTo>
                    <a:pt x="4458" y="460"/>
                  </a:lnTo>
                  <a:lnTo>
                    <a:pt x="4543" y="544"/>
                  </a:lnTo>
                  <a:lnTo>
                    <a:pt x="4627" y="617"/>
                  </a:lnTo>
                  <a:lnTo>
                    <a:pt x="4724" y="689"/>
                  </a:lnTo>
                  <a:lnTo>
                    <a:pt x="4832" y="750"/>
                  </a:lnTo>
                  <a:lnTo>
                    <a:pt x="4929" y="810"/>
                  </a:lnTo>
                  <a:lnTo>
                    <a:pt x="5038" y="859"/>
                  </a:lnTo>
                  <a:lnTo>
                    <a:pt x="5147" y="907"/>
                  </a:lnTo>
                  <a:lnTo>
                    <a:pt x="5255" y="931"/>
                  </a:lnTo>
                  <a:lnTo>
                    <a:pt x="5364" y="955"/>
                  </a:lnTo>
                  <a:lnTo>
                    <a:pt x="5473" y="979"/>
                  </a:lnTo>
                  <a:lnTo>
                    <a:pt x="5581" y="979"/>
                  </a:lnTo>
                  <a:lnTo>
                    <a:pt x="5581" y="979"/>
                  </a:lnTo>
                  <a:lnTo>
                    <a:pt x="5678" y="979"/>
                  </a:lnTo>
                  <a:lnTo>
                    <a:pt x="5763" y="967"/>
                  </a:lnTo>
                  <a:lnTo>
                    <a:pt x="5847" y="943"/>
                  </a:lnTo>
                  <a:lnTo>
                    <a:pt x="5932" y="919"/>
                  </a:lnTo>
                  <a:lnTo>
                    <a:pt x="6874" y="3202"/>
                  </a:lnTo>
                  <a:lnTo>
                    <a:pt x="6874" y="3202"/>
                  </a:lnTo>
                  <a:lnTo>
                    <a:pt x="6753" y="3250"/>
                  </a:lnTo>
                  <a:lnTo>
                    <a:pt x="6644" y="3311"/>
                  </a:lnTo>
                  <a:lnTo>
                    <a:pt x="6548" y="3371"/>
                  </a:lnTo>
                  <a:lnTo>
                    <a:pt x="6451" y="3444"/>
                  </a:lnTo>
                  <a:lnTo>
                    <a:pt x="6355" y="3528"/>
                  </a:lnTo>
                  <a:lnTo>
                    <a:pt x="6270" y="3613"/>
                  </a:lnTo>
                  <a:lnTo>
                    <a:pt x="6197" y="3697"/>
                  </a:lnTo>
                  <a:lnTo>
                    <a:pt x="6137" y="3794"/>
                  </a:lnTo>
                  <a:lnTo>
                    <a:pt x="6089" y="3891"/>
                  </a:lnTo>
                  <a:lnTo>
                    <a:pt x="6040" y="3999"/>
                  </a:lnTo>
                  <a:lnTo>
                    <a:pt x="6016" y="4108"/>
                  </a:lnTo>
                  <a:lnTo>
                    <a:pt x="6004" y="4217"/>
                  </a:lnTo>
                  <a:lnTo>
                    <a:pt x="5992" y="4325"/>
                  </a:lnTo>
                  <a:lnTo>
                    <a:pt x="6004" y="4434"/>
                  </a:lnTo>
                  <a:lnTo>
                    <a:pt x="6028" y="4555"/>
                  </a:lnTo>
                  <a:lnTo>
                    <a:pt x="6065" y="4664"/>
                  </a:lnTo>
                  <a:lnTo>
                    <a:pt x="2054" y="63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761503" y="1058831"/>
              <a:ext cx="1139678" cy="819132"/>
            </a:xfrm>
            <a:custGeom>
              <a:rect b="b" l="l" r="r" t="t"/>
              <a:pathLst>
                <a:path extrusionOk="0" fill="none" h="12129" w="16876"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262388" y="1350030"/>
              <a:ext cx="138712" cy="230970"/>
            </a:xfrm>
            <a:custGeom>
              <a:rect b="b" l="l" r="r" t="t"/>
              <a:pathLst>
                <a:path extrusionOk="0" h="3420" w="2054">
                  <a:moveTo>
                    <a:pt x="471" y="1"/>
                  </a:moveTo>
                  <a:lnTo>
                    <a:pt x="230" y="97"/>
                  </a:lnTo>
                  <a:lnTo>
                    <a:pt x="387" y="508"/>
                  </a:lnTo>
                  <a:lnTo>
                    <a:pt x="278" y="593"/>
                  </a:lnTo>
                  <a:lnTo>
                    <a:pt x="169" y="689"/>
                  </a:lnTo>
                  <a:lnTo>
                    <a:pt x="97" y="798"/>
                  </a:lnTo>
                  <a:lnTo>
                    <a:pt x="37" y="907"/>
                  </a:lnTo>
                  <a:lnTo>
                    <a:pt x="12" y="1028"/>
                  </a:lnTo>
                  <a:lnTo>
                    <a:pt x="0" y="1148"/>
                  </a:lnTo>
                  <a:lnTo>
                    <a:pt x="12" y="1281"/>
                  </a:lnTo>
                  <a:lnTo>
                    <a:pt x="49" y="1402"/>
                  </a:lnTo>
                  <a:lnTo>
                    <a:pt x="109" y="1523"/>
                  </a:lnTo>
                  <a:lnTo>
                    <a:pt x="194" y="1620"/>
                  </a:lnTo>
                  <a:lnTo>
                    <a:pt x="290" y="1692"/>
                  </a:lnTo>
                  <a:lnTo>
                    <a:pt x="399" y="1752"/>
                  </a:lnTo>
                  <a:lnTo>
                    <a:pt x="532" y="1789"/>
                  </a:lnTo>
                  <a:lnTo>
                    <a:pt x="677" y="1813"/>
                  </a:lnTo>
                  <a:lnTo>
                    <a:pt x="834" y="1825"/>
                  </a:lnTo>
                  <a:lnTo>
                    <a:pt x="1124" y="1825"/>
                  </a:lnTo>
                  <a:lnTo>
                    <a:pt x="1245" y="1837"/>
                  </a:lnTo>
                  <a:lnTo>
                    <a:pt x="1341" y="1861"/>
                  </a:lnTo>
                  <a:lnTo>
                    <a:pt x="1426" y="1885"/>
                  </a:lnTo>
                  <a:lnTo>
                    <a:pt x="1498" y="1934"/>
                  </a:lnTo>
                  <a:lnTo>
                    <a:pt x="1571" y="1982"/>
                  </a:lnTo>
                  <a:lnTo>
                    <a:pt x="1619" y="2042"/>
                  </a:lnTo>
                  <a:lnTo>
                    <a:pt x="1655" y="2115"/>
                  </a:lnTo>
                  <a:lnTo>
                    <a:pt x="1679" y="2199"/>
                  </a:lnTo>
                  <a:lnTo>
                    <a:pt x="1691" y="2296"/>
                  </a:lnTo>
                  <a:lnTo>
                    <a:pt x="1679" y="2381"/>
                  </a:lnTo>
                  <a:lnTo>
                    <a:pt x="1643" y="2453"/>
                  </a:lnTo>
                  <a:lnTo>
                    <a:pt x="1595" y="2538"/>
                  </a:lnTo>
                  <a:lnTo>
                    <a:pt x="1522" y="2598"/>
                  </a:lnTo>
                  <a:lnTo>
                    <a:pt x="1438" y="2658"/>
                  </a:lnTo>
                  <a:lnTo>
                    <a:pt x="1341" y="2707"/>
                  </a:lnTo>
                  <a:lnTo>
                    <a:pt x="1257" y="2743"/>
                  </a:lnTo>
                  <a:lnTo>
                    <a:pt x="1172" y="2767"/>
                  </a:lnTo>
                  <a:lnTo>
                    <a:pt x="1003" y="2791"/>
                  </a:lnTo>
                  <a:lnTo>
                    <a:pt x="834" y="2791"/>
                  </a:lnTo>
                  <a:lnTo>
                    <a:pt x="689" y="2779"/>
                  </a:lnTo>
                  <a:lnTo>
                    <a:pt x="701" y="3081"/>
                  </a:lnTo>
                  <a:lnTo>
                    <a:pt x="773" y="3105"/>
                  </a:lnTo>
                  <a:lnTo>
                    <a:pt x="858" y="3105"/>
                  </a:lnTo>
                  <a:lnTo>
                    <a:pt x="1027" y="3093"/>
                  </a:lnTo>
                  <a:lnTo>
                    <a:pt x="1208" y="3069"/>
                  </a:lnTo>
                  <a:lnTo>
                    <a:pt x="1389" y="3009"/>
                  </a:lnTo>
                  <a:lnTo>
                    <a:pt x="1559" y="3419"/>
                  </a:lnTo>
                  <a:lnTo>
                    <a:pt x="1812" y="3311"/>
                  </a:lnTo>
                  <a:lnTo>
                    <a:pt x="1643" y="2888"/>
                  </a:lnTo>
                  <a:lnTo>
                    <a:pt x="1776" y="2791"/>
                  </a:lnTo>
                  <a:lnTo>
                    <a:pt x="1873" y="2683"/>
                  </a:lnTo>
                  <a:lnTo>
                    <a:pt x="1957" y="2574"/>
                  </a:lnTo>
                  <a:lnTo>
                    <a:pt x="2018" y="2453"/>
                  </a:lnTo>
                  <a:lnTo>
                    <a:pt x="2042" y="2320"/>
                  </a:lnTo>
                  <a:lnTo>
                    <a:pt x="2054" y="2199"/>
                  </a:lnTo>
                  <a:lnTo>
                    <a:pt x="2030" y="2067"/>
                  </a:lnTo>
                  <a:lnTo>
                    <a:pt x="1993" y="1946"/>
                  </a:lnTo>
                  <a:lnTo>
                    <a:pt x="1933" y="1825"/>
                  </a:lnTo>
                  <a:lnTo>
                    <a:pt x="1861" y="1716"/>
                  </a:lnTo>
                  <a:lnTo>
                    <a:pt x="1764" y="1632"/>
                  </a:lnTo>
                  <a:lnTo>
                    <a:pt x="1655" y="1571"/>
                  </a:lnTo>
                  <a:lnTo>
                    <a:pt x="1534" y="1523"/>
                  </a:lnTo>
                  <a:lnTo>
                    <a:pt x="1402" y="1487"/>
                  </a:lnTo>
                  <a:lnTo>
                    <a:pt x="1245" y="1475"/>
                  </a:lnTo>
                  <a:lnTo>
                    <a:pt x="1063" y="1463"/>
                  </a:lnTo>
                  <a:lnTo>
                    <a:pt x="798" y="1463"/>
                  </a:lnTo>
                  <a:lnTo>
                    <a:pt x="689" y="1438"/>
                  </a:lnTo>
                  <a:lnTo>
                    <a:pt x="604" y="1414"/>
                  </a:lnTo>
                  <a:lnTo>
                    <a:pt x="532" y="1390"/>
                  </a:lnTo>
                  <a:lnTo>
                    <a:pt x="459" y="1342"/>
                  </a:lnTo>
                  <a:lnTo>
                    <a:pt x="411" y="1281"/>
                  </a:lnTo>
                  <a:lnTo>
                    <a:pt x="375" y="1209"/>
                  </a:lnTo>
                  <a:lnTo>
                    <a:pt x="363" y="1148"/>
                  </a:lnTo>
                  <a:lnTo>
                    <a:pt x="351" y="1088"/>
                  </a:lnTo>
                  <a:lnTo>
                    <a:pt x="363" y="1016"/>
                  </a:lnTo>
                  <a:lnTo>
                    <a:pt x="375" y="943"/>
                  </a:lnTo>
                  <a:lnTo>
                    <a:pt x="423" y="871"/>
                  </a:lnTo>
                  <a:lnTo>
                    <a:pt x="471" y="810"/>
                  </a:lnTo>
                  <a:lnTo>
                    <a:pt x="556" y="750"/>
                  </a:lnTo>
                  <a:lnTo>
                    <a:pt x="665" y="689"/>
                  </a:lnTo>
                  <a:lnTo>
                    <a:pt x="761" y="653"/>
                  </a:lnTo>
                  <a:lnTo>
                    <a:pt x="846" y="629"/>
                  </a:lnTo>
                  <a:lnTo>
                    <a:pt x="1003" y="605"/>
                  </a:lnTo>
                  <a:lnTo>
                    <a:pt x="1124" y="605"/>
                  </a:lnTo>
                  <a:lnTo>
                    <a:pt x="1220" y="617"/>
                  </a:lnTo>
                  <a:lnTo>
                    <a:pt x="1220" y="315"/>
                  </a:lnTo>
                  <a:lnTo>
                    <a:pt x="1100" y="303"/>
                  </a:lnTo>
                  <a:lnTo>
                    <a:pt x="967" y="303"/>
                  </a:lnTo>
                  <a:lnTo>
                    <a:pt x="810" y="339"/>
                  </a:lnTo>
                  <a:lnTo>
                    <a:pt x="641" y="387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" name="Google Shape;106;p13"/>
            <p:cNvCxnSpPr/>
            <p:nvPr/>
          </p:nvCxnSpPr>
          <p:spPr>
            <a:xfrm rot="10800000">
              <a:off x="7987325" y="-1175"/>
              <a:ext cx="0" cy="418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7" name="Google Shape;107;p13"/>
          <p:cNvSpPr txBox="1"/>
          <p:nvPr/>
        </p:nvSpPr>
        <p:spPr>
          <a:xfrm>
            <a:off x="393450" y="4624325"/>
            <a:ext cx="835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Group 6: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Aminah Qandeel, Caleb Steeves, Amy Baker, Kudirat Abdulsalam, Lexie Fallow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457200" y="431700"/>
            <a:ext cx="82296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Analysis and Visualizations</a:t>
            </a:r>
            <a:endParaRPr sz="300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24" y="1616800"/>
            <a:ext cx="4220976" cy="23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172525" y="2029650"/>
            <a:ext cx="8637300" cy="1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Which degree type (associate’s or bachelor’s degrees) has the greatest impact on income?</a:t>
            </a:r>
            <a:endParaRPr b="0" sz="13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 u="s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145950" y="451900"/>
            <a:ext cx="88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Associate’s and Bachelor’s  Degrees vs Adjusted Income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823300"/>
            <a:ext cx="3937649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85" y="939613"/>
            <a:ext cx="4069815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57875" y="3835825"/>
            <a:ext cx="362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Weak positive correlation between percentage of bachelor degrees and adjusted income. R-value is 0.28510351732101147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028700" y="3835825"/>
            <a:ext cx="351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Negligible correlation between percentage of associate degrees and adjusted income. R-value is 0.04758890652182892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72525" y="1938725"/>
            <a:ext cx="8637300" cy="1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correlation between education levels (higher education vs. no higher education) and income?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457200" y="4721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Adjusted Incomes for Percentage of Population Without College and Percentage of Population With Any College</a:t>
            </a:r>
            <a:endParaRPr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43502"/>
            <a:ext cx="3797051" cy="26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650" y="843500"/>
            <a:ext cx="3867315" cy="26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784325" y="3340275"/>
            <a:ext cx="712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Relationship between having no degree and a higher income has a weak and negative correlation.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 the percentage of people without degrees increases, the income slightly decreases, but the relationship is too weak to draw a conclusive argument.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R-Value is -031613283638902323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253350" y="1788625"/>
            <a:ext cx="86373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region in the United States has the highest concentration of individuals with higher education degrees, and is this region also associated with the highest income level?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3250" y="4216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Degrees and Adjusted Income by Region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00" y="1010500"/>
            <a:ext cx="6059474" cy="367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313250" y="1010500"/>
            <a:ext cx="20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275300" y="674200"/>
            <a:ext cx="3736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Associate’s and Bachelor’s Degrees by State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030" y="2671550"/>
            <a:ext cx="5310621" cy="2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25" y="350875"/>
            <a:ext cx="4967375" cy="232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313250" y="1525875"/>
            <a:ext cx="3021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Associate’s degrees are more popular in the western part of the United States than the eastern side.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East Coast states have the highest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percentages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bachelor’s degrees in the country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64000" y="734850"/>
            <a:ext cx="40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Adjusted Per Capita Personal Income vs Per Capita Personal Income</a:t>
            </a:r>
            <a:endParaRPr sz="232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250" y="2645400"/>
            <a:ext cx="4677852" cy="23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50" y="563050"/>
            <a:ext cx="4118198" cy="20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313250" y="1525875"/>
            <a:ext cx="302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the Per Capita Income map, a few states stand out as having higher incomes: North Dakota, Wyoming, California and Hawaii.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the Adjusted Per Capita Personal income map, Wyoming has the highest adjusted per capita personal income.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Implications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535575" y="990300"/>
            <a:ext cx="800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is the correlation between education levels (higher education vs. no higher education) and income? 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Any amount of college positively correlates to a higher income, but between the two degrees, bachelor’s degree and higher college degrees tend to yield a higher income.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degree type (associate’s or bachelor’s degree) has the greatest impact on income?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scatter plot results advise that a bachelor’s degree has a greater impact on income compared to the associates degree.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Which region in the United States has the highest concentration of individuals with higher education degrees, and is this region also associated with the highest income level?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Based on the bar graph findings, the Northeast region has the highest concentration of individuals with higher education degrees, but this does not yield the highest income.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457200" y="1547130"/>
            <a:ext cx="8229600" cy="1600356"/>
            <a:chOff x="1361925" y="1707706"/>
            <a:chExt cx="8229600" cy="1514771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1449225" y="1707706"/>
              <a:ext cx="814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14"/>
          <p:cNvSpPr txBox="1"/>
          <p:nvPr/>
        </p:nvSpPr>
        <p:spPr>
          <a:xfrm>
            <a:off x="457200" y="252626"/>
            <a:ext cx="8435400" cy="45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Research Questions and Data Sources</a:t>
            </a:r>
            <a:endParaRPr b="1" sz="2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Research Questions: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is the correlation between education levels (higher education vs. no higher education) and income?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Which degree type (associate’s or bachelor’s degrees) has the greatest impact on income?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Which region in the United States has the highest concentration of individuals with higher education degrees, and is this region also associated with the highest income level?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Kaggle: </a:t>
            </a:r>
            <a:r>
              <a:rPr lang="en" u="sng">
                <a:solidFill>
                  <a:srgbClr val="0B539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 Capita Income by County (2021) vs. Education</a:t>
            </a:r>
            <a:r>
              <a:rPr lang="en">
                <a:solidFill>
                  <a:srgbClr val="0B539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(main data source)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U.S. Bureau of Economic Analysis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U.S. Department of Agriculture (USDA)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World Population Review: </a:t>
            </a:r>
            <a:r>
              <a:rPr lang="en" u="sng">
                <a:solidFill>
                  <a:srgbClr val="0B539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of Living Index by State</a:t>
            </a:r>
            <a:endParaRPr>
              <a:solidFill>
                <a:srgbClr val="0B539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Geoapify API Data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Cleanup 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11150" y="1125875"/>
            <a:ext cx="82296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Import dependencies and CSV files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Converted full state name to abbreviated state name to allow us to merge our CSVs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Merged the two datasets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unnecessary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columns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 a metric for adjusted Income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○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Income / (cost of living index / 100)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outliers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75" y="2965254"/>
            <a:ext cx="5404152" cy="2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00" y="941325"/>
            <a:ext cx="6324650" cy="36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6872950" y="2313138"/>
            <a:ext cx="204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Notice that the state columns in the two data sets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don't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match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57250" y="1230700"/>
            <a:ext cx="365100" cy="165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70150" y="3387400"/>
            <a:ext cx="365100" cy="1119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in Data Sets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50" y="985800"/>
            <a:ext cx="44291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4850850" y="1516075"/>
            <a:ext cx="379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 a dictionary to replace all of the full state names with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their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corresponding abbreviations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68275"/>
            <a:ext cx="8839199" cy="465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152400" y="3237175"/>
            <a:ext cx="524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then merge our two data sets on the ‘state’ column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Columns and Final DF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263125" y="10439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6575"/>
            <a:ext cx="8839200" cy="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263125" y="1165475"/>
            <a:ext cx="84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Needed to account for cost of living inflations in Per Capita Personal Income.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281550" y="2424500"/>
            <a:ext cx="85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Data Frame only has columns we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will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be using in our analysis.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10675"/>
            <a:ext cx="8839200" cy="90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 Frames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575"/>
            <a:ext cx="8839200" cy="277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Counties by State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1175"/>
            <a:ext cx="8839199" cy="25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/>
        </p:nvSpPr>
        <p:spPr>
          <a:xfrm>
            <a:off x="666975" y="343575"/>
            <a:ext cx="746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Checking for Outliers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262725" y="1146325"/>
            <a:ext cx="370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adjusted per capita personal income is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$54,000 annually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removed outliers: $73,922 (WY) and $29,324 (HI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900" y="1748945"/>
            <a:ext cx="4575426" cy="32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0" y="2718250"/>
            <a:ext cx="3077296" cy="18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606" y="1205722"/>
            <a:ext cx="4105895" cy="4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